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6"/>
  </p:notesMasterIdLst>
  <p:sldIdLst>
    <p:sldId id="262" r:id="rId5"/>
    <p:sldId id="2147376027" r:id="rId6"/>
    <p:sldId id="2147376031" r:id="rId7"/>
    <p:sldId id="2147376032" r:id="rId8"/>
    <p:sldId id="2147376025" r:id="rId9"/>
    <p:sldId id="2147376029" r:id="rId10"/>
    <p:sldId id="2147376034" r:id="rId11"/>
    <p:sldId id="327" r:id="rId12"/>
    <p:sldId id="2147374353" r:id="rId13"/>
    <p:sldId id="322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68" userDrawn="1">
          <p15:clr>
            <a:srgbClr val="A4A3A4"/>
          </p15:clr>
        </p15:guide>
        <p15:guide id="2" orient="horz" pos="336" userDrawn="1">
          <p15:clr>
            <a:srgbClr val="A4A3A4"/>
          </p15:clr>
        </p15:guide>
        <p15:guide id="3" orient="horz" pos="720" userDrawn="1">
          <p15:clr>
            <a:srgbClr val="A4A3A4"/>
          </p15:clr>
        </p15:guide>
        <p15:guide id="4" orient="horz" pos="2616" userDrawn="1">
          <p15:clr>
            <a:srgbClr val="A4A3A4"/>
          </p15:clr>
        </p15:guide>
        <p15:guide id="5" pos="26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vete, Danielle" initials="PD" lastIdx="1" clrIdx="0">
    <p:extLst>
      <p:ext uri="{19B8F6BF-5375-455C-9EA6-DF929625EA0E}">
        <p15:presenceInfo xmlns:p15="http://schemas.microsoft.com/office/powerpoint/2012/main" userId="S::danielle.prevete@landorandfitch.com::ea741048-338b-4cc5-acdc-1e3087087a08" providerId="AD"/>
      </p:ext>
    </p:extLst>
  </p:cmAuthor>
  <p:cmAuthor id="2" name="Grace Jung" initials="GJ" lastIdx="3" clrIdx="1">
    <p:extLst>
      <p:ext uri="{19B8F6BF-5375-455C-9EA6-DF929625EA0E}">
        <p15:presenceInfo xmlns:p15="http://schemas.microsoft.com/office/powerpoint/2012/main" userId="S::grace.jung@landorandfitch.com::97d4d1cb-889a-4aa0-8ca0-500bfccc1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C"/>
    <a:srgbClr val="F8F7F5"/>
    <a:srgbClr val="F8F7F6"/>
    <a:srgbClr val="F8F8F6"/>
    <a:srgbClr val="F8F9F6"/>
    <a:srgbClr val="F8FAF6"/>
    <a:srgbClr val="F8F4F6"/>
    <a:srgbClr val="ECE8E6"/>
    <a:srgbClr val="D8D2CC"/>
    <a:srgbClr val="B0A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AFEC9-254A-449F-9895-4E2F93B57F91}" v="3" dt="2022-06-28T07:32:27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9" autoAdjust="0"/>
    <p:restoredTop sz="95570" autoAdjust="0"/>
  </p:normalViewPr>
  <p:slideViewPr>
    <p:cSldViewPr snapToGrid="0">
      <p:cViewPr varScale="1">
        <p:scale>
          <a:sx n="115" d="100"/>
          <a:sy n="115" d="100"/>
        </p:scale>
        <p:origin x="114" y="612"/>
      </p:cViewPr>
      <p:guideLst>
        <p:guide pos="5568"/>
        <p:guide orient="horz" pos="336"/>
        <p:guide orient="horz" pos="720"/>
        <p:guide orient="horz" pos="2616"/>
        <p:guide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jciech.Pazdzierkiewicz" userId="2aa65153-47ad-4309-a227-b18c48860cd9" providerId="ADAL" clId="{623BA2AD-F9AC-48A4-8E13-0860AA5274A8}"/>
    <pc:docChg chg="undo custSel addSld delSld modSld sldOrd">
      <pc:chgData name="Wojciech.Pazdzierkiewicz" userId="2aa65153-47ad-4309-a227-b18c48860cd9" providerId="ADAL" clId="{623BA2AD-F9AC-48A4-8E13-0860AA5274A8}" dt="2022-05-23T12:12:37.160" v="758" actId="14100"/>
      <pc:docMkLst>
        <pc:docMk/>
      </pc:docMkLst>
      <pc:sldChg chg="modSp mod">
        <pc:chgData name="Wojciech.Pazdzierkiewicz" userId="2aa65153-47ad-4309-a227-b18c48860cd9" providerId="ADAL" clId="{623BA2AD-F9AC-48A4-8E13-0860AA5274A8}" dt="2022-05-11T08:13:55.737" v="18" actId="6549"/>
        <pc:sldMkLst>
          <pc:docMk/>
          <pc:sldMk cId="642020571" sldId="262"/>
        </pc:sldMkLst>
        <pc:spChg chg="mod">
          <ac:chgData name="Wojciech.Pazdzierkiewicz" userId="2aa65153-47ad-4309-a227-b18c48860cd9" providerId="ADAL" clId="{623BA2AD-F9AC-48A4-8E13-0860AA5274A8}" dt="2022-05-11T08:13:55.737" v="18" actId="6549"/>
          <ac:spMkLst>
            <pc:docMk/>
            <pc:sldMk cId="642020571" sldId="262"/>
            <ac:spMk id="2" creationId="{6522C1C2-3C23-6245-9606-B7DB8FB1F586}"/>
          </ac:spMkLst>
        </pc:spChg>
      </pc:sldChg>
      <pc:sldChg chg="addSp delSp modSp del mod ord">
        <pc:chgData name="Wojciech.Pazdzierkiewicz" userId="2aa65153-47ad-4309-a227-b18c48860cd9" providerId="ADAL" clId="{623BA2AD-F9AC-48A4-8E13-0860AA5274A8}" dt="2022-05-23T12:09:17.462" v="750" actId="47"/>
        <pc:sldMkLst>
          <pc:docMk/>
          <pc:sldMk cId="2984237007" sldId="268"/>
        </pc:sldMkLst>
        <pc:spChg chg="mod">
          <ac:chgData name="Wojciech.Pazdzierkiewicz" userId="2aa65153-47ad-4309-a227-b18c48860cd9" providerId="ADAL" clId="{623BA2AD-F9AC-48A4-8E13-0860AA5274A8}" dt="2022-05-11T08:41:19.749" v="579" actId="14100"/>
          <ac:spMkLst>
            <pc:docMk/>
            <pc:sldMk cId="2984237007" sldId="268"/>
            <ac:spMk id="2" creationId="{3CF6F8FE-BA4C-F843-AC7D-C7395EF279F9}"/>
          </ac:spMkLst>
        </pc:spChg>
        <pc:spChg chg="del">
          <ac:chgData name="Wojciech.Pazdzierkiewicz" userId="2aa65153-47ad-4309-a227-b18c48860cd9" providerId="ADAL" clId="{623BA2AD-F9AC-48A4-8E13-0860AA5274A8}" dt="2022-05-11T08:39:46.737" v="558" actId="478"/>
          <ac:spMkLst>
            <pc:docMk/>
            <pc:sldMk cId="2984237007" sldId="268"/>
            <ac:spMk id="3" creationId="{9421F505-966D-2E49-A4B8-5D50243D042C}"/>
          </ac:spMkLst>
        </pc:spChg>
        <pc:spChg chg="add del mod">
          <ac:chgData name="Wojciech.Pazdzierkiewicz" userId="2aa65153-47ad-4309-a227-b18c48860cd9" providerId="ADAL" clId="{623BA2AD-F9AC-48A4-8E13-0860AA5274A8}" dt="2022-05-11T08:39:48.388" v="559" actId="478"/>
          <ac:spMkLst>
            <pc:docMk/>
            <pc:sldMk cId="2984237007" sldId="268"/>
            <ac:spMk id="7" creationId="{2D3633A6-8F97-42F6-B9CC-925B88915012}"/>
          </ac:spMkLst>
        </pc:spChg>
      </pc:sldChg>
      <pc:sldChg chg="delSp del mod">
        <pc:chgData name="Wojciech.Pazdzierkiewicz" userId="2aa65153-47ad-4309-a227-b18c48860cd9" providerId="ADAL" clId="{623BA2AD-F9AC-48A4-8E13-0860AA5274A8}" dt="2022-05-11T08:13:51.917" v="17" actId="47"/>
        <pc:sldMkLst>
          <pc:docMk/>
          <pc:sldMk cId="2054947193" sldId="299"/>
        </pc:sldMkLst>
        <pc:spChg chg="del">
          <ac:chgData name="Wojciech.Pazdzierkiewicz" userId="2aa65153-47ad-4309-a227-b18c48860cd9" providerId="ADAL" clId="{623BA2AD-F9AC-48A4-8E13-0860AA5274A8}" dt="2022-05-11T08:13:48.669" v="14" actId="478"/>
          <ac:spMkLst>
            <pc:docMk/>
            <pc:sldMk cId="2054947193" sldId="299"/>
            <ac:spMk id="7" creationId="{02EF8500-D78F-4590-B557-4F3F3F2FE095}"/>
          </ac:spMkLst>
        </pc:spChg>
        <pc:spChg chg="del">
          <ac:chgData name="Wojciech.Pazdzierkiewicz" userId="2aa65153-47ad-4309-a227-b18c48860cd9" providerId="ADAL" clId="{623BA2AD-F9AC-48A4-8E13-0860AA5274A8}" dt="2022-05-11T08:13:51.131" v="16" actId="478"/>
          <ac:spMkLst>
            <pc:docMk/>
            <pc:sldMk cId="2054947193" sldId="299"/>
            <ac:spMk id="10" creationId="{22E1B0BD-BE54-4CD2-8AC5-D27B3157C95D}"/>
          </ac:spMkLst>
        </pc:spChg>
        <pc:picChg chg="del">
          <ac:chgData name="Wojciech.Pazdzierkiewicz" userId="2aa65153-47ad-4309-a227-b18c48860cd9" providerId="ADAL" clId="{623BA2AD-F9AC-48A4-8E13-0860AA5274A8}" dt="2022-05-11T08:13:49.959" v="15" actId="478"/>
          <ac:picMkLst>
            <pc:docMk/>
            <pc:sldMk cId="2054947193" sldId="299"/>
            <ac:picMk id="9" creationId="{7CD9F050-818E-45FD-9734-728D802F8302}"/>
          </ac:picMkLst>
        </pc:picChg>
      </pc:sldChg>
      <pc:sldChg chg="del">
        <pc:chgData name="Wojciech.Pazdzierkiewicz" userId="2aa65153-47ad-4309-a227-b18c48860cd9" providerId="ADAL" clId="{623BA2AD-F9AC-48A4-8E13-0860AA5274A8}" dt="2022-05-11T08:35:40.806" v="523" actId="47"/>
        <pc:sldMkLst>
          <pc:docMk/>
          <pc:sldMk cId="2438653755" sldId="306"/>
        </pc:sldMkLst>
      </pc:sldChg>
      <pc:sldChg chg="del">
        <pc:chgData name="Wojciech.Pazdzierkiewicz" userId="2aa65153-47ad-4309-a227-b18c48860cd9" providerId="ADAL" clId="{623BA2AD-F9AC-48A4-8E13-0860AA5274A8}" dt="2022-05-11T08:24:27.189" v="119" actId="47"/>
        <pc:sldMkLst>
          <pc:docMk/>
          <pc:sldMk cId="2492461529" sldId="310"/>
        </pc:sldMkLst>
      </pc:sldChg>
      <pc:sldChg chg="del">
        <pc:chgData name="Wojciech.Pazdzierkiewicz" userId="2aa65153-47ad-4309-a227-b18c48860cd9" providerId="ADAL" clId="{623BA2AD-F9AC-48A4-8E13-0860AA5274A8}" dt="2022-05-11T08:24:25.399" v="116" actId="47"/>
        <pc:sldMkLst>
          <pc:docMk/>
          <pc:sldMk cId="4289818343" sldId="315"/>
        </pc:sldMkLst>
      </pc:sldChg>
      <pc:sldChg chg="del">
        <pc:chgData name="Wojciech.Pazdzierkiewicz" userId="2aa65153-47ad-4309-a227-b18c48860cd9" providerId="ADAL" clId="{623BA2AD-F9AC-48A4-8E13-0860AA5274A8}" dt="2022-05-11T08:24:24.417" v="115" actId="47"/>
        <pc:sldMkLst>
          <pc:docMk/>
          <pc:sldMk cId="4255406929" sldId="318"/>
        </pc:sldMkLst>
      </pc:sldChg>
      <pc:sldChg chg="del">
        <pc:chgData name="Wojciech.Pazdzierkiewicz" userId="2aa65153-47ad-4309-a227-b18c48860cd9" providerId="ADAL" clId="{623BA2AD-F9AC-48A4-8E13-0860AA5274A8}" dt="2022-05-11T08:24:25.985" v="117" actId="47"/>
        <pc:sldMkLst>
          <pc:docMk/>
          <pc:sldMk cId="3542533049" sldId="320"/>
        </pc:sldMkLst>
      </pc:sldChg>
      <pc:sldChg chg="addSp delSp modSp mod">
        <pc:chgData name="Wojciech.Pazdzierkiewicz" userId="2aa65153-47ad-4309-a227-b18c48860cd9" providerId="ADAL" clId="{623BA2AD-F9AC-48A4-8E13-0860AA5274A8}" dt="2022-05-23T12:10:44.504" v="754" actId="14100"/>
        <pc:sldMkLst>
          <pc:docMk/>
          <pc:sldMk cId="224818837" sldId="322"/>
        </pc:sldMkLst>
        <pc:spChg chg="mod">
          <ac:chgData name="Wojciech.Pazdzierkiewicz" userId="2aa65153-47ad-4309-a227-b18c48860cd9" providerId="ADAL" clId="{623BA2AD-F9AC-48A4-8E13-0860AA5274A8}" dt="2022-05-23T11:55:44.208" v="704" actId="20577"/>
          <ac:spMkLst>
            <pc:docMk/>
            <pc:sldMk cId="224818837" sldId="322"/>
            <ac:spMk id="4" creationId="{DBCDDD70-5F49-453C-A831-189FB8776EBF}"/>
          </ac:spMkLst>
        </pc:spChg>
        <pc:spChg chg="add del mod">
          <ac:chgData name="Wojciech.Pazdzierkiewicz" userId="2aa65153-47ad-4309-a227-b18c48860cd9" providerId="ADAL" clId="{623BA2AD-F9AC-48A4-8E13-0860AA5274A8}" dt="2022-05-11T08:30:48.202" v="469" actId="478"/>
          <ac:spMkLst>
            <pc:docMk/>
            <pc:sldMk cId="224818837" sldId="322"/>
            <ac:spMk id="5" creationId="{D4DA966B-489F-405B-80D4-3A4BF2915CD3}"/>
          </ac:spMkLst>
        </pc:spChg>
        <pc:spChg chg="add del mod">
          <ac:chgData name="Wojciech.Pazdzierkiewicz" userId="2aa65153-47ad-4309-a227-b18c48860cd9" providerId="ADAL" clId="{623BA2AD-F9AC-48A4-8E13-0860AA5274A8}" dt="2022-05-11T08:20:29.726" v="38" actId="21"/>
          <ac:spMkLst>
            <pc:docMk/>
            <pc:sldMk cId="224818837" sldId="322"/>
            <ac:spMk id="6" creationId="{32BEA252-B156-4BC4-853D-9FCD2428F353}"/>
          </ac:spMkLst>
        </pc:spChg>
        <pc:spChg chg="del mod">
          <ac:chgData name="Wojciech.Pazdzierkiewicz" userId="2aa65153-47ad-4309-a227-b18c48860cd9" providerId="ADAL" clId="{623BA2AD-F9AC-48A4-8E13-0860AA5274A8}" dt="2022-05-11T08:40:04.491" v="564" actId="478"/>
          <ac:spMkLst>
            <pc:docMk/>
            <pc:sldMk cId="224818837" sldId="322"/>
            <ac:spMk id="7" creationId="{D852946D-9B12-C248-ACAF-D8951BAF7A79}"/>
          </ac:spMkLst>
        </pc:spChg>
        <pc:spChg chg="mod">
          <ac:chgData name="Wojciech.Pazdzierkiewicz" userId="2aa65153-47ad-4309-a227-b18c48860cd9" providerId="ADAL" clId="{623BA2AD-F9AC-48A4-8E13-0860AA5274A8}" dt="2022-05-23T12:10:44.504" v="754" actId="14100"/>
          <ac:spMkLst>
            <pc:docMk/>
            <pc:sldMk cId="224818837" sldId="322"/>
            <ac:spMk id="8" creationId="{02654291-1AED-6A4C-94EA-045E4B153AA7}"/>
          </ac:spMkLst>
        </pc:spChg>
      </pc:sldChg>
      <pc:sldChg chg="add del">
        <pc:chgData name="Wojciech.Pazdzierkiewicz" userId="2aa65153-47ad-4309-a227-b18c48860cd9" providerId="ADAL" clId="{623BA2AD-F9AC-48A4-8E13-0860AA5274A8}" dt="2022-05-11T08:35:41.507" v="524" actId="47"/>
        <pc:sldMkLst>
          <pc:docMk/>
          <pc:sldMk cId="3596027017" sldId="323"/>
        </pc:sldMkLst>
      </pc:sldChg>
      <pc:sldChg chg="del">
        <pc:chgData name="Wojciech.Pazdzierkiewicz" userId="2aa65153-47ad-4309-a227-b18c48860cd9" providerId="ADAL" clId="{623BA2AD-F9AC-48A4-8E13-0860AA5274A8}" dt="2022-05-11T08:14:09.235" v="19" actId="47"/>
        <pc:sldMkLst>
          <pc:docMk/>
          <pc:sldMk cId="1152659913" sldId="325"/>
        </pc:sldMkLst>
      </pc:sldChg>
      <pc:sldChg chg="modSp del mod">
        <pc:chgData name="Wojciech.Pazdzierkiewicz" userId="2aa65153-47ad-4309-a227-b18c48860cd9" providerId="ADAL" clId="{623BA2AD-F9AC-48A4-8E13-0860AA5274A8}" dt="2022-05-11T08:34:57.493" v="520" actId="47"/>
        <pc:sldMkLst>
          <pc:docMk/>
          <pc:sldMk cId="1650379221" sldId="326"/>
        </pc:sldMkLst>
        <pc:spChg chg="mod">
          <ac:chgData name="Wojciech.Pazdzierkiewicz" userId="2aa65153-47ad-4309-a227-b18c48860cd9" providerId="ADAL" clId="{623BA2AD-F9AC-48A4-8E13-0860AA5274A8}" dt="2022-05-11T08:25:56.194" v="197" actId="20577"/>
          <ac:spMkLst>
            <pc:docMk/>
            <pc:sldMk cId="1650379221" sldId="326"/>
            <ac:spMk id="2" creationId="{BE1D70F4-C4D5-204B-B914-FFD45F504A3E}"/>
          </ac:spMkLst>
        </pc:spChg>
      </pc:sldChg>
      <pc:sldChg chg="addSp delSp modSp mod">
        <pc:chgData name="Wojciech.Pazdzierkiewicz" userId="2aa65153-47ad-4309-a227-b18c48860cd9" providerId="ADAL" clId="{623BA2AD-F9AC-48A4-8E13-0860AA5274A8}" dt="2022-05-23T12:12:37.160" v="758" actId="14100"/>
        <pc:sldMkLst>
          <pc:docMk/>
          <pc:sldMk cId="3583672138" sldId="327"/>
        </pc:sldMkLst>
        <pc:spChg chg="mod">
          <ac:chgData name="Wojciech.Pazdzierkiewicz" userId="2aa65153-47ad-4309-a227-b18c48860cd9" providerId="ADAL" clId="{623BA2AD-F9AC-48A4-8E13-0860AA5274A8}" dt="2022-05-23T12:10:30.075" v="753" actId="14100"/>
          <ac:spMkLst>
            <pc:docMk/>
            <pc:sldMk cId="3583672138" sldId="327"/>
            <ac:spMk id="2" creationId="{3CF6F8FE-BA4C-F843-AC7D-C7395EF279F9}"/>
          </ac:spMkLst>
        </pc:spChg>
        <pc:spChg chg="del mod">
          <ac:chgData name="Wojciech.Pazdzierkiewicz" userId="2aa65153-47ad-4309-a227-b18c48860cd9" providerId="ADAL" clId="{623BA2AD-F9AC-48A4-8E13-0860AA5274A8}" dt="2022-05-11T08:39:54.219" v="560" actId="478"/>
          <ac:spMkLst>
            <pc:docMk/>
            <pc:sldMk cId="3583672138" sldId="327"/>
            <ac:spMk id="3" creationId="{9421F505-966D-2E49-A4B8-5D50243D042C}"/>
          </ac:spMkLst>
        </pc:spChg>
        <pc:spChg chg="add mod">
          <ac:chgData name="Wojciech.Pazdzierkiewicz" userId="2aa65153-47ad-4309-a227-b18c48860cd9" providerId="ADAL" clId="{623BA2AD-F9AC-48A4-8E13-0860AA5274A8}" dt="2022-05-11T08:20:36.712" v="40" actId="1076"/>
          <ac:spMkLst>
            <pc:docMk/>
            <pc:sldMk cId="3583672138" sldId="327"/>
            <ac:spMk id="7" creationId="{36D7D57F-75C8-4FF9-89FA-C0BFDDA1A6CE}"/>
          </ac:spMkLst>
        </pc:spChg>
        <pc:spChg chg="add mod ord">
          <ac:chgData name="Wojciech.Pazdzierkiewicz" userId="2aa65153-47ad-4309-a227-b18c48860cd9" providerId="ADAL" clId="{623BA2AD-F9AC-48A4-8E13-0860AA5274A8}" dt="2022-05-23T12:07:44.464" v="749" actId="1076"/>
          <ac:spMkLst>
            <pc:docMk/>
            <pc:sldMk cId="3583672138" sldId="327"/>
            <ac:spMk id="8" creationId="{9A6FFB6C-07D7-49A4-B7DD-B7444AEF5B2D}"/>
          </ac:spMkLst>
        </pc:spChg>
        <pc:spChg chg="add del mod">
          <ac:chgData name="Wojciech.Pazdzierkiewicz" userId="2aa65153-47ad-4309-a227-b18c48860cd9" providerId="ADAL" clId="{623BA2AD-F9AC-48A4-8E13-0860AA5274A8}" dt="2022-05-23T12:04:11.549" v="718" actId="478"/>
          <ac:spMkLst>
            <pc:docMk/>
            <pc:sldMk cId="3583672138" sldId="327"/>
            <ac:spMk id="9" creationId="{86766A6C-0022-4C6C-870C-0A17DCEDDF15}"/>
          </ac:spMkLst>
        </pc:spChg>
        <pc:spChg chg="add del mod">
          <ac:chgData name="Wojciech.Pazdzierkiewicz" userId="2aa65153-47ad-4309-a227-b18c48860cd9" providerId="ADAL" clId="{623BA2AD-F9AC-48A4-8E13-0860AA5274A8}" dt="2022-05-11T08:39:56.047" v="561" actId="478"/>
          <ac:spMkLst>
            <pc:docMk/>
            <pc:sldMk cId="3583672138" sldId="327"/>
            <ac:spMk id="11" creationId="{E51DCB2A-45DC-4ABE-B2FB-A4658E59CB91}"/>
          </ac:spMkLst>
        </pc:spChg>
        <pc:picChg chg="add del mod">
          <ac:chgData name="Wojciech.Pazdzierkiewicz" userId="2aa65153-47ad-4309-a227-b18c48860cd9" providerId="ADAL" clId="{623BA2AD-F9AC-48A4-8E13-0860AA5274A8}" dt="2022-05-23T10:54:04.401" v="632" actId="478"/>
          <ac:picMkLst>
            <pc:docMk/>
            <pc:sldMk cId="3583672138" sldId="327"/>
            <ac:picMk id="4" creationId="{7839D247-2136-4DA2-9D4F-F24769486847}"/>
          </ac:picMkLst>
        </pc:picChg>
        <pc:picChg chg="add del mod">
          <ac:chgData name="Wojciech.Pazdzierkiewicz" userId="2aa65153-47ad-4309-a227-b18c48860cd9" providerId="ADAL" clId="{623BA2AD-F9AC-48A4-8E13-0860AA5274A8}" dt="2022-05-23T12:07:01.693" v="737" actId="478"/>
          <ac:picMkLst>
            <pc:docMk/>
            <pc:sldMk cId="3583672138" sldId="327"/>
            <ac:picMk id="5" creationId="{237BEC9C-3A56-40DF-99E8-CE547F9BB760}"/>
          </ac:picMkLst>
        </pc:picChg>
        <pc:picChg chg="del">
          <ac:chgData name="Wojciech.Pazdzierkiewicz" userId="2aa65153-47ad-4309-a227-b18c48860cd9" providerId="ADAL" clId="{623BA2AD-F9AC-48A4-8E13-0860AA5274A8}" dt="2022-05-11T08:18:50.014" v="20" actId="478"/>
          <ac:picMkLst>
            <pc:docMk/>
            <pc:sldMk cId="3583672138" sldId="327"/>
            <ac:picMk id="5" creationId="{F7F7A621-2456-4EE7-A3CC-4CD37F07E112}"/>
          </ac:picMkLst>
        </pc:picChg>
        <pc:picChg chg="add mod">
          <ac:chgData name="Wojciech.Pazdzierkiewicz" userId="2aa65153-47ad-4309-a227-b18c48860cd9" providerId="ADAL" clId="{623BA2AD-F9AC-48A4-8E13-0860AA5274A8}" dt="2022-05-23T12:12:37.160" v="758" actId="14100"/>
          <ac:picMkLst>
            <pc:docMk/>
            <pc:sldMk cId="3583672138" sldId="327"/>
            <ac:picMk id="6" creationId="{61C5CBEA-9116-498C-BC24-040F5D98256E}"/>
          </ac:picMkLst>
        </pc:picChg>
        <pc:picChg chg="add del mod">
          <ac:chgData name="Wojciech.Pazdzierkiewicz" userId="2aa65153-47ad-4309-a227-b18c48860cd9" providerId="ADAL" clId="{623BA2AD-F9AC-48A4-8E13-0860AA5274A8}" dt="2022-05-17T07:06:48.935" v="583" actId="478"/>
          <ac:picMkLst>
            <pc:docMk/>
            <pc:sldMk cId="3583672138" sldId="327"/>
            <ac:picMk id="6" creationId="{9AADB920-95EE-407F-A711-5200F9756805}"/>
          </ac:picMkLst>
        </pc:picChg>
      </pc:sldChg>
      <pc:sldChg chg="del">
        <pc:chgData name="Wojciech.Pazdzierkiewicz" userId="2aa65153-47ad-4309-a227-b18c48860cd9" providerId="ADAL" clId="{623BA2AD-F9AC-48A4-8E13-0860AA5274A8}" dt="2022-05-11T08:24:26.475" v="118" actId="47"/>
        <pc:sldMkLst>
          <pc:docMk/>
          <pc:sldMk cId="1817651127" sldId="335"/>
        </pc:sldMkLst>
      </pc:sldChg>
      <pc:sldChg chg="del">
        <pc:chgData name="Wojciech.Pazdzierkiewicz" userId="2aa65153-47ad-4309-a227-b18c48860cd9" providerId="ADAL" clId="{623BA2AD-F9AC-48A4-8E13-0860AA5274A8}" dt="2022-05-11T08:24:29.332" v="121" actId="47"/>
        <pc:sldMkLst>
          <pc:docMk/>
          <pc:sldMk cId="3656787242" sldId="336"/>
        </pc:sldMkLst>
      </pc:sldChg>
      <pc:sldChg chg="del">
        <pc:chgData name="Wojciech.Pazdzierkiewicz" userId="2aa65153-47ad-4309-a227-b18c48860cd9" providerId="ADAL" clId="{623BA2AD-F9AC-48A4-8E13-0860AA5274A8}" dt="2022-05-11T08:24:28.346" v="120" actId="47"/>
        <pc:sldMkLst>
          <pc:docMk/>
          <pc:sldMk cId="1516350285" sldId="2147374352"/>
        </pc:sldMkLst>
      </pc:sldChg>
      <pc:sldChg chg="addSp delSp modSp add mod">
        <pc:chgData name="Wojciech.Pazdzierkiewicz" userId="2aa65153-47ad-4309-a227-b18c48860cd9" providerId="ADAL" clId="{623BA2AD-F9AC-48A4-8E13-0860AA5274A8}" dt="2022-05-23T12:10:18.954" v="751" actId="14100"/>
        <pc:sldMkLst>
          <pc:docMk/>
          <pc:sldMk cId="1517538935" sldId="2147374353"/>
        </pc:sldMkLst>
        <pc:spChg chg="mod">
          <ac:chgData name="Wojciech.Pazdzierkiewicz" userId="2aa65153-47ad-4309-a227-b18c48860cd9" providerId="ADAL" clId="{623BA2AD-F9AC-48A4-8E13-0860AA5274A8}" dt="2022-05-23T12:10:18.954" v="751" actId="14100"/>
          <ac:spMkLst>
            <pc:docMk/>
            <pc:sldMk cId="1517538935" sldId="2147374353"/>
            <ac:spMk id="2" creationId="{3CF6F8FE-BA4C-F843-AC7D-C7395EF279F9}"/>
          </ac:spMkLst>
        </pc:spChg>
        <pc:spChg chg="del mod">
          <ac:chgData name="Wojciech.Pazdzierkiewicz" userId="2aa65153-47ad-4309-a227-b18c48860cd9" providerId="ADAL" clId="{623BA2AD-F9AC-48A4-8E13-0860AA5274A8}" dt="2022-05-11T08:39:59.411" v="562" actId="478"/>
          <ac:spMkLst>
            <pc:docMk/>
            <pc:sldMk cId="1517538935" sldId="2147374353"/>
            <ac:spMk id="3" creationId="{9421F505-966D-2E49-A4B8-5D50243D042C}"/>
          </ac:spMkLst>
        </pc:spChg>
        <pc:spChg chg="mod">
          <ac:chgData name="Wojciech.Pazdzierkiewicz" userId="2aa65153-47ad-4309-a227-b18c48860cd9" providerId="ADAL" clId="{623BA2AD-F9AC-48A4-8E13-0860AA5274A8}" dt="2022-05-11T08:20:47.421" v="45" actId="20577"/>
          <ac:spMkLst>
            <pc:docMk/>
            <pc:sldMk cId="1517538935" sldId="2147374353"/>
            <ac:spMk id="7" creationId="{36D7D57F-75C8-4FF9-89FA-C0BFDDA1A6CE}"/>
          </ac:spMkLst>
        </pc:spChg>
        <pc:spChg chg="add mod">
          <ac:chgData name="Wojciech.Pazdzierkiewicz" userId="2aa65153-47ad-4309-a227-b18c48860cd9" providerId="ADAL" clId="{623BA2AD-F9AC-48A4-8E13-0860AA5274A8}" dt="2022-05-23T12:06:30.051" v="735" actId="1076"/>
          <ac:spMkLst>
            <pc:docMk/>
            <pc:sldMk cId="1517538935" sldId="2147374353"/>
            <ac:spMk id="8" creationId="{FB3E8B7F-8784-42C4-8739-F17EC2973F5D}"/>
          </ac:spMkLst>
        </pc:spChg>
        <pc:spChg chg="add del mod">
          <ac:chgData name="Wojciech.Pazdzierkiewicz" userId="2aa65153-47ad-4309-a227-b18c48860cd9" providerId="ADAL" clId="{623BA2AD-F9AC-48A4-8E13-0860AA5274A8}" dt="2022-05-23T12:03:49.434" v="714" actId="478"/>
          <ac:spMkLst>
            <pc:docMk/>
            <pc:sldMk cId="1517538935" sldId="2147374353"/>
            <ac:spMk id="11" creationId="{494F4423-4E3B-449E-86C1-E4A5464AF2FA}"/>
          </ac:spMkLst>
        </pc:spChg>
        <pc:spChg chg="add del mod">
          <ac:chgData name="Wojciech.Pazdzierkiewicz" userId="2aa65153-47ad-4309-a227-b18c48860cd9" providerId="ADAL" clId="{623BA2AD-F9AC-48A4-8E13-0860AA5274A8}" dt="2022-05-11T08:40:01.111" v="563" actId="478"/>
          <ac:spMkLst>
            <pc:docMk/>
            <pc:sldMk cId="1517538935" sldId="2147374353"/>
            <ac:spMk id="13" creationId="{94CA7694-357E-4CA9-8301-8BD2C241EA48}"/>
          </ac:spMkLst>
        </pc:spChg>
        <pc:picChg chg="add del mod">
          <ac:chgData name="Wojciech.Pazdzierkiewicz" userId="2aa65153-47ad-4309-a227-b18c48860cd9" providerId="ADAL" clId="{623BA2AD-F9AC-48A4-8E13-0860AA5274A8}" dt="2022-05-17T07:08:52.558" v="593" actId="478"/>
          <ac:picMkLst>
            <pc:docMk/>
            <pc:sldMk cId="1517538935" sldId="2147374353"/>
            <ac:picMk id="4" creationId="{CD19A5B8-6DAE-4BC2-9C9A-AF14AE2B8DEC}"/>
          </ac:picMkLst>
        </pc:picChg>
        <pc:picChg chg="add del mod">
          <ac:chgData name="Wojciech.Pazdzierkiewicz" userId="2aa65153-47ad-4309-a227-b18c48860cd9" providerId="ADAL" clId="{623BA2AD-F9AC-48A4-8E13-0860AA5274A8}" dt="2022-05-23T10:55:06.776" v="640" actId="478"/>
          <ac:picMkLst>
            <pc:docMk/>
            <pc:sldMk cId="1517538935" sldId="2147374353"/>
            <ac:picMk id="4" creationId="{FEBFDB08-5B91-4F7E-ABE6-F39C1EABD31D}"/>
          </ac:picMkLst>
        </pc:picChg>
        <pc:picChg chg="add mod">
          <ac:chgData name="Wojciech.Pazdzierkiewicz" userId="2aa65153-47ad-4309-a227-b18c48860cd9" providerId="ADAL" clId="{623BA2AD-F9AC-48A4-8E13-0860AA5274A8}" dt="2022-05-23T12:05:59.007" v="730" actId="14100"/>
          <ac:picMkLst>
            <pc:docMk/>
            <pc:sldMk cId="1517538935" sldId="2147374353"/>
            <ac:picMk id="5" creationId="{47222BF6-67D3-4D0D-9625-A6B70BB8CD85}"/>
          </ac:picMkLst>
        </pc:picChg>
        <pc:picChg chg="add del mod">
          <ac:chgData name="Wojciech.Pazdzierkiewicz" userId="2aa65153-47ad-4309-a227-b18c48860cd9" providerId="ADAL" clId="{623BA2AD-F9AC-48A4-8E13-0860AA5274A8}" dt="2022-05-11T08:21:01.841" v="50" actId="478"/>
          <ac:picMkLst>
            <pc:docMk/>
            <pc:sldMk cId="1517538935" sldId="2147374353"/>
            <ac:picMk id="5" creationId="{EDCB1E0F-865B-4876-9670-89E558AC7FCA}"/>
          </ac:picMkLst>
        </pc:picChg>
        <pc:picChg chg="add del mod">
          <ac:chgData name="Wojciech.Pazdzierkiewicz" userId="2aa65153-47ad-4309-a227-b18c48860cd9" providerId="ADAL" clId="{623BA2AD-F9AC-48A4-8E13-0860AA5274A8}" dt="2022-05-17T12:33:21.907" v="624" actId="478"/>
          <ac:picMkLst>
            <pc:docMk/>
            <pc:sldMk cId="1517538935" sldId="2147374353"/>
            <ac:picMk id="6" creationId="{40D14DF2-149C-48D5-96F9-64DFE42858A9}"/>
          </ac:picMkLst>
        </pc:picChg>
        <pc:picChg chg="del">
          <ac:chgData name="Wojciech.Pazdzierkiewicz" userId="2aa65153-47ad-4309-a227-b18c48860cd9" providerId="ADAL" clId="{623BA2AD-F9AC-48A4-8E13-0860AA5274A8}" dt="2022-05-11T08:20:44.220" v="42" actId="478"/>
          <ac:picMkLst>
            <pc:docMk/>
            <pc:sldMk cId="1517538935" sldId="2147374353"/>
            <ac:picMk id="6" creationId="{9AADB920-95EE-407F-A711-5200F9756805}"/>
          </ac:picMkLst>
        </pc:picChg>
        <pc:picChg chg="add del mod">
          <ac:chgData name="Wojciech.Pazdzierkiewicz" userId="2aa65153-47ad-4309-a227-b18c48860cd9" providerId="ADAL" clId="{623BA2AD-F9AC-48A4-8E13-0860AA5274A8}" dt="2022-05-17T07:08:37.855" v="588" actId="478"/>
          <ac:picMkLst>
            <pc:docMk/>
            <pc:sldMk cId="1517538935" sldId="2147374353"/>
            <ac:picMk id="9" creationId="{1BBDE1B6-DE20-4ABD-B7AC-E198413F5FED}"/>
          </ac:picMkLst>
        </pc:picChg>
      </pc:sldChg>
      <pc:sldChg chg="addSp delSp modSp add mod ord">
        <pc:chgData name="Wojciech.Pazdzierkiewicz" userId="2aa65153-47ad-4309-a227-b18c48860cd9" providerId="ADAL" clId="{623BA2AD-F9AC-48A4-8E13-0860AA5274A8}" dt="2022-05-23T12:01:15.438" v="710"/>
        <pc:sldMkLst>
          <pc:docMk/>
          <pc:sldMk cId="888952898" sldId="2147376025"/>
        </pc:sldMkLst>
        <pc:spChg chg="add del mod">
          <ac:chgData name="Wojciech.Pazdzierkiewicz" userId="2aa65153-47ad-4309-a227-b18c48860cd9" providerId="ADAL" clId="{623BA2AD-F9AC-48A4-8E13-0860AA5274A8}" dt="2022-05-17T07:15:28.508" v="619" actId="478"/>
          <ac:spMkLst>
            <pc:docMk/>
            <pc:sldMk cId="888952898" sldId="2147376025"/>
            <ac:spMk id="9" creationId="{642AD1EF-5318-443D-AEA3-7EF6699A2B6C}"/>
          </ac:spMkLst>
        </pc:spChg>
        <pc:spChg chg="del">
          <ac:chgData name="Wojciech.Pazdzierkiewicz" userId="2aa65153-47ad-4309-a227-b18c48860cd9" providerId="ADAL" clId="{623BA2AD-F9AC-48A4-8E13-0860AA5274A8}" dt="2022-05-17T07:15:27.131" v="618" actId="478"/>
          <ac:spMkLst>
            <pc:docMk/>
            <pc:sldMk cId="888952898" sldId="2147376025"/>
            <ac:spMk id="11" creationId="{3C1280CC-0581-7944-9131-63B3376EFBDC}"/>
          </ac:spMkLst>
        </pc:spChg>
        <pc:spChg chg="del">
          <ac:chgData name="Wojciech.Pazdzierkiewicz" userId="2aa65153-47ad-4309-a227-b18c48860cd9" providerId="ADAL" clId="{623BA2AD-F9AC-48A4-8E13-0860AA5274A8}" dt="2022-05-17T07:15:30.243" v="620" actId="478"/>
          <ac:spMkLst>
            <pc:docMk/>
            <pc:sldMk cId="888952898" sldId="2147376025"/>
            <ac:spMk id="12" creationId="{86EB492C-EA38-C144-8CFB-586365ACF5B1}"/>
          </ac:spMkLst>
        </pc:spChg>
        <pc:spChg chg="add del mod">
          <ac:chgData name="Wojciech.Pazdzierkiewicz" userId="2aa65153-47ad-4309-a227-b18c48860cd9" providerId="ADAL" clId="{623BA2AD-F9AC-48A4-8E13-0860AA5274A8}" dt="2022-05-17T07:15:31.557" v="621" actId="478"/>
          <ac:spMkLst>
            <pc:docMk/>
            <pc:sldMk cId="888952898" sldId="2147376025"/>
            <ac:spMk id="14" creationId="{1101DDFF-C525-4F98-BD8F-E15011C55A90}"/>
          </ac:spMkLst>
        </pc:spChg>
        <pc:spChg chg="add del mod">
          <ac:chgData name="Wojciech.Pazdzierkiewicz" userId="2aa65153-47ad-4309-a227-b18c48860cd9" providerId="ADAL" clId="{623BA2AD-F9AC-48A4-8E13-0860AA5274A8}" dt="2022-05-17T07:15:24.611" v="617"/>
          <ac:spMkLst>
            <pc:docMk/>
            <pc:sldMk cId="888952898" sldId="2147376025"/>
            <ac:spMk id="17" creationId="{F6125CD8-803B-4C2E-B17F-109E1001A683}"/>
          </ac:spMkLst>
        </pc:spChg>
        <pc:spChg chg="add mod">
          <ac:chgData name="Wojciech.Pazdzierkiewicz" userId="2aa65153-47ad-4309-a227-b18c48860cd9" providerId="ADAL" clId="{623BA2AD-F9AC-48A4-8E13-0860AA5274A8}" dt="2022-05-17T07:15:42.264" v="623" actId="5793"/>
          <ac:spMkLst>
            <pc:docMk/>
            <pc:sldMk cId="888952898" sldId="2147376025"/>
            <ac:spMk id="23" creationId="{FC15C496-B6E6-4A21-B6A9-3E9400714668}"/>
          </ac:spMkLst>
        </pc:spChg>
      </pc:sldChg>
      <pc:sldChg chg="add ord">
        <pc:chgData name="Wojciech.Pazdzierkiewicz" userId="2aa65153-47ad-4309-a227-b18c48860cd9" providerId="ADAL" clId="{623BA2AD-F9AC-48A4-8E13-0860AA5274A8}" dt="2022-05-23T11:58:00.020" v="707"/>
        <pc:sldMkLst>
          <pc:docMk/>
          <pc:sldMk cId="1884124366" sldId="2147376027"/>
        </pc:sldMkLst>
      </pc:sldChg>
      <pc:sldChg chg="modSp add mod setBg">
        <pc:chgData name="Wojciech.Pazdzierkiewicz" userId="2aa65153-47ad-4309-a227-b18c48860cd9" providerId="ADAL" clId="{623BA2AD-F9AC-48A4-8E13-0860AA5274A8}" dt="2022-05-17T07:06:33.819" v="582" actId="6549"/>
        <pc:sldMkLst>
          <pc:docMk/>
          <pc:sldMk cId="2712161695" sldId="2147376029"/>
        </pc:sldMkLst>
        <pc:spChg chg="mod">
          <ac:chgData name="Wojciech.Pazdzierkiewicz" userId="2aa65153-47ad-4309-a227-b18c48860cd9" providerId="ADAL" clId="{623BA2AD-F9AC-48A4-8E13-0860AA5274A8}" dt="2022-05-11T08:40:46.836" v="572" actId="14100"/>
          <ac:spMkLst>
            <pc:docMk/>
            <pc:sldMk cId="2712161695" sldId="2147376029"/>
            <ac:spMk id="5" creationId="{8D1DCA23-9417-4F1C-862A-FA7B943C7D1A}"/>
          </ac:spMkLst>
        </pc:spChg>
        <pc:spChg chg="mod">
          <ac:chgData name="Wojciech.Pazdzierkiewicz" userId="2aa65153-47ad-4309-a227-b18c48860cd9" providerId="ADAL" clId="{623BA2AD-F9AC-48A4-8E13-0860AA5274A8}" dt="2022-05-17T07:06:33.819" v="582" actId="6549"/>
          <ac:spMkLst>
            <pc:docMk/>
            <pc:sldMk cId="2712161695" sldId="2147376029"/>
            <ac:spMk id="12" creationId="{4E605F16-7FB9-4A3D-8709-5D85B7204EF4}"/>
          </ac:spMkLst>
        </pc:spChg>
      </pc:sldChg>
      <pc:sldChg chg="add">
        <pc:chgData name="Wojciech.Pazdzierkiewicz" userId="2aa65153-47ad-4309-a227-b18c48860cd9" providerId="ADAL" clId="{623BA2AD-F9AC-48A4-8E13-0860AA5274A8}" dt="2022-05-23T11:59:11.872" v="708"/>
        <pc:sldMkLst>
          <pc:docMk/>
          <pc:sldMk cId="3552128238" sldId="2147376031"/>
        </pc:sldMkLst>
      </pc:sldChg>
      <pc:sldChg chg="add">
        <pc:chgData name="Wojciech.Pazdzierkiewicz" userId="2aa65153-47ad-4309-a227-b18c48860cd9" providerId="ADAL" clId="{623BA2AD-F9AC-48A4-8E13-0860AA5274A8}" dt="2022-05-23T11:59:11.872" v="708"/>
        <pc:sldMkLst>
          <pc:docMk/>
          <pc:sldMk cId="2500785557" sldId="2147376032"/>
        </pc:sldMkLst>
      </pc:sldChg>
      <pc:sldChg chg="modSp add mod setBg">
        <pc:chgData name="Wojciech.Pazdzierkiewicz" userId="2aa65153-47ad-4309-a227-b18c48860cd9" providerId="ADAL" clId="{623BA2AD-F9AC-48A4-8E13-0860AA5274A8}" dt="2022-05-11T08:40:28.813" v="567" actId="20577"/>
        <pc:sldMkLst>
          <pc:docMk/>
          <pc:sldMk cId="1584610217" sldId="2147376034"/>
        </pc:sldMkLst>
        <pc:spChg chg="mod">
          <ac:chgData name="Wojciech.Pazdzierkiewicz" userId="2aa65153-47ad-4309-a227-b18c48860cd9" providerId="ADAL" clId="{623BA2AD-F9AC-48A4-8E13-0860AA5274A8}" dt="2022-05-11T08:40:28.813" v="567" actId="20577"/>
          <ac:spMkLst>
            <pc:docMk/>
            <pc:sldMk cId="1584610217" sldId="2147376034"/>
            <ac:spMk id="2" creationId="{3CF6F8FE-BA4C-F843-AC7D-C7395EF279F9}"/>
          </ac:spMkLst>
        </pc:spChg>
      </pc:sldChg>
      <pc:sldChg chg="addSp delSp modSp add del mod ord">
        <pc:chgData name="Wojciech.Pazdzierkiewicz" userId="2aa65153-47ad-4309-a227-b18c48860cd9" providerId="ADAL" clId="{623BA2AD-F9AC-48A4-8E13-0860AA5274A8}" dt="2022-05-17T07:15:07.329" v="613" actId="47"/>
        <pc:sldMkLst>
          <pc:docMk/>
          <pc:sldMk cId="902229840" sldId="2147376035"/>
        </pc:sldMkLst>
        <pc:spChg chg="del">
          <ac:chgData name="Wojciech.Pazdzierkiewicz" userId="2aa65153-47ad-4309-a227-b18c48860cd9" providerId="ADAL" clId="{623BA2AD-F9AC-48A4-8E13-0860AA5274A8}" dt="2022-05-17T07:11:22.134" v="603" actId="478"/>
          <ac:spMkLst>
            <pc:docMk/>
            <pc:sldMk cId="902229840" sldId="2147376035"/>
            <ac:spMk id="5" creationId="{D386AE20-36BE-47A3-9730-A34D77B89B56}"/>
          </ac:spMkLst>
        </pc:spChg>
        <pc:spChg chg="del">
          <ac:chgData name="Wojciech.Pazdzierkiewicz" userId="2aa65153-47ad-4309-a227-b18c48860cd9" providerId="ADAL" clId="{623BA2AD-F9AC-48A4-8E13-0860AA5274A8}" dt="2022-05-17T07:11:18.333" v="599" actId="478"/>
          <ac:spMkLst>
            <pc:docMk/>
            <pc:sldMk cId="902229840" sldId="2147376035"/>
            <ac:spMk id="6" creationId="{80F077B4-B60B-48DC-A757-9FBB914FEBEB}"/>
          </ac:spMkLst>
        </pc:spChg>
        <pc:spChg chg="del">
          <ac:chgData name="Wojciech.Pazdzierkiewicz" userId="2aa65153-47ad-4309-a227-b18c48860cd9" providerId="ADAL" clId="{623BA2AD-F9AC-48A4-8E13-0860AA5274A8}" dt="2022-05-17T07:11:19.726" v="600" actId="478"/>
          <ac:spMkLst>
            <pc:docMk/>
            <pc:sldMk cId="902229840" sldId="2147376035"/>
            <ac:spMk id="8" creationId="{00AE7BBF-38CB-4FBA-BE86-3FD6C83DEB0D}"/>
          </ac:spMkLst>
        </pc:spChg>
        <pc:spChg chg="del mod">
          <ac:chgData name="Wojciech.Pazdzierkiewicz" userId="2aa65153-47ad-4309-a227-b18c48860cd9" providerId="ADAL" clId="{623BA2AD-F9AC-48A4-8E13-0860AA5274A8}" dt="2022-05-17T07:11:20.828" v="602" actId="478"/>
          <ac:spMkLst>
            <pc:docMk/>
            <pc:sldMk cId="902229840" sldId="2147376035"/>
            <ac:spMk id="9" creationId="{4E4118E9-87C1-4B9F-8B65-BA4C228CCE16}"/>
          </ac:spMkLst>
        </pc:spChg>
        <pc:picChg chg="add del mod">
          <ac:chgData name="Wojciech.Pazdzierkiewicz" userId="2aa65153-47ad-4309-a227-b18c48860cd9" providerId="ADAL" clId="{623BA2AD-F9AC-48A4-8E13-0860AA5274A8}" dt="2022-05-17T07:12:00.107" v="611" actId="478"/>
          <ac:picMkLst>
            <pc:docMk/>
            <pc:sldMk cId="902229840" sldId="2147376035"/>
            <ac:picMk id="4" creationId="{E26801BB-7281-4D57-B8ED-5C289F9A990E}"/>
          </ac:picMkLst>
        </pc:picChg>
      </pc:sldChg>
      <pc:sldChg chg="add del setBg">
        <pc:chgData name="Wojciech.Pazdzierkiewicz" userId="2aa65153-47ad-4309-a227-b18c48860cd9" providerId="ADAL" clId="{623BA2AD-F9AC-48A4-8E13-0860AA5274A8}" dt="2022-05-11T08:37:32.071" v="534"/>
        <pc:sldMkLst>
          <pc:docMk/>
          <pc:sldMk cId="1123371457" sldId="2147376035"/>
        </pc:sldMkLst>
      </pc:sldChg>
      <pc:sldChg chg="add del setBg">
        <pc:chgData name="Wojciech.Pazdzierkiewicz" userId="2aa65153-47ad-4309-a227-b18c48860cd9" providerId="ADAL" clId="{623BA2AD-F9AC-48A4-8E13-0860AA5274A8}" dt="2022-05-11T08:37:37.455" v="536"/>
        <pc:sldMkLst>
          <pc:docMk/>
          <pc:sldMk cId="2165900209" sldId="2147376035"/>
        </pc:sldMkLst>
      </pc:sldChg>
    </pc:docChg>
  </pc:docChgLst>
  <pc:docChgLst>
    <pc:chgData name="Wojciech.Pazdzierkiewicz" userId="2aa65153-47ad-4309-a227-b18c48860cd9" providerId="ADAL" clId="{A6FAFEC9-254A-449F-9895-4E2F93B57F91}"/>
    <pc:docChg chg="custSel modSld">
      <pc:chgData name="Wojciech.Pazdzierkiewicz" userId="2aa65153-47ad-4309-a227-b18c48860cd9" providerId="ADAL" clId="{A6FAFEC9-254A-449F-9895-4E2F93B57F91}" dt="2022-06-28T07:32:33.469" v="137" actId="1038"/>
      <pc:docMkLst>
        <pc:docMk/>
      </pc:docMkLst>
      <pc:sldChg chg="addSp delSp modSp mod">
        <pc:chgData name="Wojciech.Pazdzierkiewicz" userId="2aa65153-47ad-4309-a227-b18c48860cd9" providerId="ADAL" clId="{A6FAFEC9-254A-449F-9895-4E2F93B57F91}" dt="2022-06-28T07:32:08.222" v="95" actId="1038"/>
        <pc:sldMkLst>
          <pc:docMk/>
          <pc:sldMk cId="3583672138" sldId="327"/>
        </pc:sldMkLst>
        <pc:spChg chg="del">
          <ac:chgData name="Wojciech.Pazdzierkiewicz" userId="2aa65153-47ad-4309-a227-b18c48860cd9" providerId="ADAL" clId="{A6FAFEC9-254A-449F-9895-4E2F93B57F91}" dt="2022-06-28T07:31:42.243" v="7" actId="478"/>
          <ac:spMkLst>
            <pc:docMk/>
            <pc:sldMk cId="3583672138" sldId="327"/>
            <ac:spMk id="2" creationId="{3CF6F8FE-BA4C-F843-AC7D-C7395EF279F9}"/>
          </ac:spMkLst>
        </pc:spChg>
        <pc:spChg chg="del mod">
          <ac:chgData name="Wojciech.Pazdzierkiewicz" userId="2aa65153-47ad-4309-a227-b18c48860cd9" providerId="ADAL" clId="{A6FAFEC9-254A-449F-9895-4E2F93B57F91}" dt="2022-06-28T07:31:10.438" v="2" actId="478"/>
          <ac:spMkLst>
            <pc:docMk/>
            <pc:sldMk cId="3583672138" sldId="327"/>
            <ac:spMk id="8" creationId="{9A6FFB6C-07D7-49A4-B7DD-B7444AEF5B2D}"/>
          </ac:spMkLst>
        </pc:spChg>
        <pc:spChg chg="add del mod">
          <ac:chgData name="Wojciech.Pazdzierkiewicz" userId="2aa65153-47ad-4309-a227-b18c48860cd9" providerId="ADAL" clId="{A6FAFEC9-254A-449F-9895-4E2F93B57F91}" dt="2022-06-28T07:31:47.306" v="9" actId="478"/>
          <ac:spMkLst>
            <pc:docMk/>
            <pc:sldMk cId="3583672138" sldId="327"/>
            <ac:spMk id="9" creationId="{71C4D263-BDBC-4732-9DCC-7B048989B43C}"/>
          </ac:spMkLst>
        </pc:spChg>
        <pc:picChg chg="add del mod">
          <ac:chgData name="Wojciech.Pazdzierkiewicz" userId="2aa65153-47ad-4309-a227-b18c48860cd9" providerId="ADAL" clId="{A6FAFEC9-254A-449F-9895-4E2F93B57F91}" dt="2022-06-28T07:31:44.873" v="8" actId="478"/>
          <ac:picMkLst>
            <pc:docMk/>
            <pc:sldMk cId="3583672138" sldId="327"/>
            <ac:picMk id="4" creationId="{122CA13D-7A23-4776-9374-67A466142793}"/>
          </ac:picMkLst>
        </pc:picChg>
        <pc:picChg chg="del">
          <ac:chgData name="Wojciech.Pazdzierkiewicz" userId="2aa65153-47ad-4309-a227-b18c48860cd9" providerId="ADAL" clId="{A6FAFEC9-254A-449F-9895-4E2F93B57F91}" dt="2022-06-28T07:31:04.550" v="0" actId="478"/>
          <ac:picMkLst>
            <pc:docMk/>
            <pc:sldMk cId="3583672138" sldId="327"/>
            <ac:picMk id="6" creationId="{61C5CBEA-9116-498C-BC24-040F5D98256E}"/>
          </ac:picMkLst>
        </pc:picChg>
        <pc:picChg chg="add mod">
          <ac:chgData name="Wojciech.Pazdzierkiewicz" userId="2aa65153-47ad-4309-a227-b18c48860cd9" providerId="ADAL" clId="{A6FAFEC9-254A-449F-9895-4E2F93B57F91}" dt="2022-06-28T07:32:08.222" v="95" actId="1038"/>
          <ac:picMkLst>
            <pc:docMk/>
            <pc:sldMk cId="3583672138" sldId="327"/>
            <ac:picMk id="11" creationId="{DF63E8C5-BAA1-48CF-9CAA-FFCAF3EC16E5}"/>
          </ac:picMkLst>
        </pc:picChg>
      </pc:sldChg>
      <pc:sldChg chg="addSp delSp modSp mod">
        <pc:chgData name="Wojciech.Pazdzierkiewicz" userId="2aa65153-47ad-4309-a227-b18c48860cd9" providerId="ADAL" clId="{A6FAFEC9-254A-449F-9895-4E2F93B57F91}" dt="2022-06-28T07:32:33.469" v="137" actId="1038"/>
        <pc:sldMkLst>
          <pc:docMk/>
          <pc:sldMk cId="1517538935" sldId="2147374353"/>
        </pc:sldMkLst>
        <pc:spChg chg="del">
          <ac:chgData name="Wojciech.Pazdzierkiewicz" userId="2aa65153-47ad-4309-a227-b18c48860cd9" providerId="ADAL" clId="{A6FAFEC9-254A-449F-9895-4E2F93B57F91}" dt="2022-06-28T07:32:18.622" v="98" actId="478"/>
          <ac:spMkLst>
            <pc:docMk/>
            <pc:sldMk cId="1517538935" sldId="2147374353"/>
            <ac:spMk id="2" creationId="{3CF6F8FE-BA4C-F843-AC7D-C7395EF279F9}"/>
          </ac:spMkLst>
        </pc:spChg>
        <pc:spChg chg="add del mod">
          <ac:chgData name="Wojciech.Pazdzierkiewicz" userId="2aa65153-47ad-4309-a227-b18c48860cd9" providerId="ADAL" clId="{A6FAFEC9-254A-449F-9895-4E2F93B57F91}" dt="2022-06-28T07:32:20.910" v="99" actId="478"/>
          <ac:spMkLst>
            <pc:docMk/>
            <pc:sldMk cId="1517538935" sldId="2147374353"/>
            <ac:spMk id="4" creationId="{5E6C1380-A709-4751-91A6-F36DC43AD890}"/>
          </ac:spMkLst>
        </pc:spChg>
        <pc:spChg chg="del">
          <ac:chgData name="Wojciech.Pazdzierkiewicz" userId="2aa65153-47ad-4309-a227-b18c48860cd9" providerId="ADAL" clId="{A6FAFEC9-254A-449F-9895-4E2F93B57F91}" dt="2022-06-28T07:32:15.281" v="96" actId="478"/>
          <ac:spMkLst>
            <pc:docMk/>
            <pc:sldMk cId="1517538935" sldId="2147374353"/>
            <ac:spMk id="8" creationId="{FB3E8B7F-8784-42C4-8739-F17EC2973F5D}"/>
          </ac:spMkLst>
        </pc:spChg>
        <pc:picChg chg="del">
          <ac:chgData name="Wojciech.Pazdzierkiewicz" userId="2aa65153-47ad-4309-a227-b18c48860cd9" providerId="ADAL" clId="{A6FAFEC9-254A-449F-9895-4E2F93B57F91}" dt="2022-06-28T07:32:15.976" v="97" actId="478"/>
          <ac:picMkLst>
            <pc:docMk/>
            <pc:sldMk cId="1517538935" sldId="2147374353"/>
            <ac:picMk id="5" creationId="{47222BF6-67D3-4D0D-9625-A6B70BB8CD85}"/>
          </ac:picMkLst>
        </pc:picChg>
        <pc:picChg chg="add mod">
          <ac:chgData name="Wojciech.Pazdzierkiewicz" userId="2aa65153-47ad-4309-a227-b18c48860cd9" providerId="ADAL" clId="{A6FAFEC9-254A-449F-9895-4E2F93B57F91}" dt="2022-06-28T07:32:33.469" v="137" actId="1038"/>
          <ac:picMkLst>
            <pc:docMk/>
            <pc:sldMk cId="1517538935" sldId="2147374353"/>
            <ac:picMk id="9" creationId="{11800E5B-98A1-4961-BE43-7D952886F289}"/>
          </ac:picMkLst>
        </pc:picChg>
      </pc:sldChg>
    </pc:docChg>
  </pc:docChgLst>
  <pc:docChgLst>
    <pc:chgData name="Wojciech.Pazdzierkiewicz" userId="2aa65153-47ad-4309-a227-b18c48860cd9" providerId="ADAL" clId="{FEB9A246-0903-4625-9FA1-439099217517}"/>
    <pc:docChg chg="undo custSel addSld delSld modSld sldOrd">
      <pc:chgData name="Wojciech.Pazdzierkiewicz" userId="2aa65153-47ad-4309-a227-b18c48860cd9" providerId="ADAL" clId="{FEB9A246-0903-4625-9FA1-439099217517}" dt="2022-05-04T07:35:57.157" v="2115" actId="20577"/>
      <pc:docMkLst>
        <pc:docMk/>
      </pc:docMkLst>
      <pc:sldChg chg="add del ord">
        <pc:chgData name="Wojciech.Pazdzierkiewicz" userId="2aa65153-47ad-4309-a227-b18c48860cd9" providerId="ADAL" clId="{FEB9A246-0903-4625-9FA1-439099217517}" dt="2022-04-29T15:10:45.529" v="995"/>
        <pc:sldMkLst>
          <pc:docMk/>
          <pc:sldMk cId="1052415321" sldId="258"/>
        </pc:sldMkLst>
      </pc:sldChg>
      <pc:sldChg chg="modSp del mod">
        <pc:chgData name="Wojciech.Pazdzierkiewicz" userId="2aa65153-47ad-4309-a227-b18c48860cd9" providerId="ADAL" clId="{FEB9A246-0903-4625-9FA1-439099217517}" dt="2022-04-29T16:56:40.184" v="1172" actId="47"/>
        <pc:sldMkLst>
          <pc:docMk/>
          <pc:sldMk cId="902238891" sldId="264"/>
        </pc:sldMkLst>
        <pc:spChg chg="mod">
          <ac:chgData name="Wojciech.Pazdzierkiewicz" userId="2aa65153-47ad-4309-a227-b18c48860cd9" providerId="ADAL" clId="{FEB9A246-0903-4625-9FA1-439099217517}" dt="2022-04-27T12:17:41.501" v="248" actId="20577"/>
          <ac:spMkLst>
            <pc:docMk/>
            <pc:sldMk cId="902238891" sldId="264"/>
            <ac:spMk id="2" creationId="{BE1D70F4-C4D5-204B-B914-FFD45F504A3E}"/>
          </ac:spMkLst>
        </pc:spChg>
        <pc:spChg chg="mod">
          <ac:chgData name="Wojciech.Pazdzierkiewicz" userId="2aa65153-47ad-4309-a227-b18c48860cd9" providerId="ADAL" clId="{FEB9A246-0903-4625-9FA1-439099217517}" dt="2022-04-29T16:56:27.639" v="1168" actId="20577"/>
          <ac:spMkLst>
            <pc:docMk/>
            <pc:sldMk cId="902238891" sldId="264"/>
            <ac:spMk id="4" creationId="{7D78C17C-0797-254E-B1A9-5BE14E6120A6}"/>
          </ac:spMkLst>
        </pc:spChg>
      </pc:sldChg>
      <pc:sldChg chg="addSp delSp modSp mod">
        <pc:chgData name="Wojciech.Pazdzierkiewicz" userId="2aa65153-47ad-4309-a227-b18c48860cd9" providerId="ADAL" clId="{FEB9A246-0903-4625-9FA1-439099217517}" dt="2022-05-04T07:35:57.157" v="2115" actId="20577"/>
        <pc:sldMkLst>
          <pc:docMk/>
          <pc:sldMk cId="2984237007" sldId="268"/>
        </pc:sldMkLst>
        <pc:spChg chg="mod">
          <ac:chgData name="Wojciech.Pazdzierkiewicz" userId="2aa65153-47ad-4309-a227-b18c48860cd9" providerId="ADAL" clId="{FEB9A246-0903-4625-9FA1-439099217517}" dt="2022-04-27T14:33:20.134" v="280"/>
          <ac:spMkLst>
            <pc:docMk/>
            <pc:sldMk cId="2984237007" sldId="268"/>
            <ac:spMk id="2" creationId="{3CF6F8FE-BA4C-F843-AC7D-C7395EF279F9}"/>
          </ac:spMkLst>
        </pc:spChg>
        <pc:spChg chg="add mod">
          <ac:chgData name="Wojciech.Pazdzierkiewicz" userId="2aa65153-47ad-4309-a227-b18c48860cd9" providerId="ADAL" clId="{FEB9A246-0903-4625-9FA1-439099217517}" dt="2022-04-29T11:40:05.719" v="706" actId="14100"/>
          <ac:spMkLst>
            <pc:docMk/>
            <pc:sldMk cId="2984237007" sldId="268"/>
            <ac:spMk id="5" creationId="{D386AE20-36BE-47A3-9730-A34D77B89B56}"/>
          </ac:spMkLst>
        </pc:spChg>
        <pc:spChg chg="add mod">
          <ac:chgData name="Wojciech.Pazdzierkiewicz" userId="2aa65153-47ad-4309-a227-b18c48860cd9" providerId="ADAL" clId="{FEB9A246-0903-4625-9FA1-439099217517}" dt="2022-05-02T10:46:29.581" v="2020" actId="14100"/>
          <ac:spMkLst>
            <pc:docMk/>
            <pc:sldMk cId="2984237007" sldId="268"/>
            <ac:spMk id="6" creationId="{80F077B4-B60B-48DC-A757-9FBB914FEBEB}"/>
          </ac:spMkLst>
        </pc:spChg>
        <pc:spChg chg="add del mod">
          <ac:chgData name="Wojciech.Pazdzierkiewicz" userId="2aa65153-47ad-4309-a227-b18c48860cd9" providerId="ADAL" clId="{FEB9A246-0903-4625-9FA1-439099217517}" dt="2022-04-27T15:23:04.371" v="465" actId="478"/>
          <ac:spMkLst>
            <pc:docMk/>
            <pc:sldMk cId="2984237007" sldId="268"/>
            <ac:spMk id="7" creationId="{5F5443F7-6749-4A70-BE5C-32BADF92B791}"/>
          </ac:spMkLst>
        </pc:spChg>
        <pc:spChg chg="add mod">
          <ac:chgData name="Wojciech.Pazdzierkiewicz" userId="2aa65153-47ad-4309-a227-b18c48860cd9" providerId="ADAL" clId="{FEB9A246-0903-4625-9FA1-439099217517}" dt="2022-05-04T07:35:57.157" v="2115" actId="20577"/>
          <ac:spMkLst>
            <pc:docMk/>
            <pc:sldMk cId="2984237007" sldId="268"/>
            <ac:spMk id="8" creationId="{00AE7BBF-38CB-4FBA-BE86-3FD6C83DEB0D}"/>
          </ac:spMkLst>
        </pc:spChg>
        <pc:spChg chg="add mod">
          <ac:chgData name="Wojciech.Pazdzierkiewicz" userId="2aa65153-47ad-4309-a227-b18c48860cd9" providerId="ADAL" clId="{FEB9A246-0903-4625-9FA1-439099217517}" dt="2022-05-02T10:46:41.496" v="2022" actId="1076"/>
          <ac:spMkLst>
            <pc:docMk/>
            <pc:sldMk cId="2984237007" sldId="268"/>
            <ac:spMk id="9" creationId="{4E4118E9-87C1-4B9F-8B65-BA4C228CCE16}"/>
          </ac:spMkLst>
        </pc:spChg>
        <pc:spChg chg="del mod">
          <ac:chgData name="Wojciech.Pazdzierkiewicz" userId="2aa65153-47ad-4309-a227-b18c48860cd9" providerId="ADAL" clId="{FEB9A246-0903-4625-9FA1-439099217517}" dt="2022-04-27T15:08:13.870" v="439" actId="478"/>
          <ac:spMkLst>
            <pc:docMk/>
            <pc:sldMk cId="2984237007" sldId="268"/>
            <ac:spMk id="10" creationId="{00000000-0000-0000-0000-000000000000}"/>
          </ac:spMkLst>
        </pc:spChg>
        <pc:spChg chg="add del mod">
          <ac:chgData name="Wojciech.Pazdzierkiewicz" userId="2aa65153-47ad-4309-a227-b18c48860cd9" providerId="ADAL" clId="{FEB9A246-0903-4625-9FA1-439099217517}" dt="2022-04-29T15:14:24.666" v="1030" actId="478"/>
          <ac:spMkLst>
            <pc:docMk/>
            <pc:sldMk cId="2984237007" sldId="268"/>
            <ac:spMk id="11" creationId="{5B3A2FC7-49F2-4E59-9EB0-FC2402BAB8B9}"/>
          </ac:spMkLst>
        </pc:spChg>
        <pc:spChg chg="add del mod">
          <ac:chgData name="Wojciech.Pazdzierkiewicz" userId="2aa65153-47ad-4309-a227-b18c48860cd9" providerId="ADAL" clId="{FEB9A246-0903-4625-9FA1-439099217517}" dt="2022-04-29T15:14:23.150" v="1029" actId="478"/>
          <ac:spMkLst>
            <pc:docMk/>
            <pc:sldMk cId="2984237007" sldId="268"/>
            <ac:spMk id="12" creationId="{24435086-11DD-4C0C-B7A8-AFFBA8EA092F}"/>
          </ac:spMkLst>
        </pc:spChg>
        <pc:graphicFrameChg chg="add del mod">
          <ac:chgData name="Wojciech.Pazdzierkiewicz" userId="2aa65153-47ad-4309-a227-b18c48860cd9" providerId="ADAL" clId="{FEB9A246-0903-4625-9FA1-439099217517}" dt="2022-04-27T15:31:59.095" v="471"/>
          <ac:graphicFrameMkLst>
            <pc:docMk/>
            <pc:sldMk cId="2984237007" sldId="268"/>
            <ac:graphicFrameMk id="4" creationId="{A64469A8-733C-4F7F-9BBB-BADDF7231030}"/>
          </ac:graphicFrameMkLst>
        </pc:graphicFrameChg>
        <pc:picChg chg="add del mod">
          <ac:chgData name="Wojciech.Pazdzierkiewicz" userId="2aa65153-47ad-4309-a227-b18c48860cd9" providerId="ADAL" clId="{FEB9A246-0903-4625-9FA1-439099217517}" dt="2022-04-29T15:09:05.738" v="973" actId="478"/>
          <ac:picMkLst>
            <pc:docMk/>
            <pc:sldMk cId="2984237007" sldId="268"/>
            <ac:picMk id="10" creationId="{05351A34-880F-4C4D-B831-0516347FFFCA}"/>
          </ac:picMkLst>
        </pc:picChg>
      </pc:sldChg>
      <pc:sldChg chg="addSp delSp modSp mod ord">
        <pc:chgData name="Wojciech.Pazdzierkiewicz" userId="2aa65153-47ad-4309-a227-b18c48860cd9" providerId="ADAL" clId="{FEB9A246-0903-4625-9FA1-439099217517}" dt="2022-05-01T15:28:25.673" v="1642" actId="1076"/>
        <pc:sldMkLst>
          <pc:docMk/>
          <pc:sldMk cId="2054947193" sldId="299"/>
        </pc:sldMkLst>
        <pc:spChg chg="add del mod">
          <ac:chgData name="Wojciech.Pazdzierkiewicz" userId="2aa65153-47ad-4309-a227-b18c48860cd9" providerId="ADAL" clId="{FEB9A246-0903-4625-9FA1-439099217517}" dt="2022-04-29T16:56:47.761" v="1180" actId="20577"/>
          <ac:spMkLst>
            <pc:docMk/>
            <pc:sldMk cId="2054947193" sldId="299"/>
            <ac:spMk id="2" creationId="{3CF6F8FE-BA4C-F843-AC7D-C7395EF279F9}"/>
          </ac:spMkLst>
        </pc:spChg>
        <pc:spChg chg="add del mod">
          <ac:chgData name="Wojciech.Pazdzierkiewicz" userId="2aa65153-47ad-4309-a227-b18c48860cd9" providerId="ADAL" clId="{FEB9A246-0903-4625-9FA1-439099217517}" dt="2022-04-29T10:47:31.142" v="530" actId="20577"/>
          <ac:spMkLst>
            <pc:docMk/>
            <pc:sldMk cId="2054947193" sldId="299"/>
            <ac:spMk id="3" creationId="{9421F505-966D-2E49-A4B8-5D50243D042C}"/>
          </ac:spMkLst>
        </pc:spChg>
        <pc:spChg chg="add mod">
          <ac:chgData name="Wojciech.Pazdzierkiewicz" userId="2aa65153-47ad-4309-a227-b18c48860cd9" providerId="ADAL" clId="{FEB9A246-0903-4625-9FA1-439099217517}" dt="2022-05-01T15:28:25.673" v="1642" actId="1076"/>
          <ac:spMkLst>
            <pc:docMk/>
            <pc:sldMk cId="2054947193" sldId="299"/>
            <ac:spMk id="7" creationId="{02EF8500-D78F-4590-B557-4F3F3F2FE095}"/>
          </ac:spMkLst>
        </pc:spChg>
        <pc:spChg chg="add del mod">
          <ac:chgData name="Wojciech.Pazdzierkiewicz" userId="2aa65153-47ad-4309-a227-b18c48860cd9" providerId="ADAL" clId="{FEB9A246-0903-4625-9FA1-439099217517}" dt="2022-04-29T07:42:55.449" v="507" actId="478"/>
          <ac:spMkLst>
            <pc:docMk/>
            <pc:sldMk cId="2054947193" sldId="299"/>
            <ac:spMk id="9" creationId="{1E96827C-90FA-4ADF-9F1E-C7CEAFDEB8BB}"/>
          </ac:spMkLst>
        </pc:spChg>
        <pc:spChg chg="add mod">
          <ac:chgData name="Wojciech.Pazdzierkiewicz" userId="2aa65153-47ad-4309-a227-b18c48860cd9" providerId="ADAL" clId="{FEB9A246-0903-4625-9FA1-439099217517}" dt="2022-04-29T16:59:15.164" v="1190" actId="14100"/>
          <ac:spMkLst>
            <pc:docMk/>
            <pc:sldMk cId="2054947193" sldId="299"/>
            <ac:spMk id="10" creationId="{22E1B0BD-BE54-4CD2-8AC5-D27B3157C95D}"/>
          </ac:spMkLst>
        </pc:spChg>
        <pc:spChg chg="add del mod">
          <ac:chgData name="Wojciech.Pazdzierkiewicz" userId="2aa65153-47ad-4309-a227-b18c48860cd9" providerId="ADAL" clId="{FEB9A246-0903-4625-9FA1-439099217517}" dt="2022-04-29T07:42:55.449" v="507" actId="478"/>
          <ac:spMkLst>
            <pc:docMk/>
            <pc:sldMk cId="2054947193" sldId="299"/>
            <ac:spMk id="11" creationId="{E616EC4A-AEE8-4338-80E9-76569705C1E6}"/>
          </ac:spMkLst>
        </pc:spChg>
        <pc:picChg chg="add del mod">
          <ac:chgData name="Wojciech.Pazdzierkiewicz" userId="2aa65153-47ad-4309-a227-b18c48860cd9" providerId="ADAL" clId="{FEB9A246-0903-4625-9FA1-439099217517}" dt="2022-04-29T11:12:27.131" v="617" actId="478"/>
          <ac:picMkLst>
            <pc:docMk/>
            <pc:sldMk cId="2054947193" sldId="299"/>
            <ac:picMk id="5" creationId="{116753F5-F0A3-4BFF-A630-ECD8B1C97D5F}"/>
          </ac:picMkLst>
        </pc:picChg>
        <pc:picChg chg="add del mod">
          <ac:chgData name="Wojciech.Pazdzierkiewicz" userId="2aa65153-47ad-4309-a227-b18c48860cd9" providerId="ADAL" clId="{FEB9A246-0903-4625-9FA1-439099217517}" dt="2022-04-29T10:48:28.052" v="535" actId="478"/>
          <ac:picMkLst>
            <pc:docMk/>
            <pc:sldMk cId="2054947193" sldId="299"/>
            <ac:picMk id="5" creationId="{4312CCFC-2203-46BB-8F07-58C77BEA4FEA}"/>
          </ac:picMkLst>
        </pc:picChg>
        <pc:picChg chg="add del">
          <ac:chgData name="Wojciech.Pazdzierkiewicz" userId="2aa65153-47ad-4309-a227-b18c48860cd9" providerId="ADAL" clId="{FEB9A246-0903-4625-9FA1-439099217517}" dt="2022-04-29T07:39:32.282" v="499" actId="478"/>
          <ac:picMkLst>
            <pc:docMk/>
            <pc:sldMk cId="2054947193" sldId="299"/>
            <ac:picMk id="5" creationId="{91398ACF-7F88-4681-BED3-882F7070645B}"/>
          </ac:picMkLst>
        </pc:picChg>
        <pc:picChg chg="add del mod">
          <ac:chgData name="Wojciech.Pazdzierkiewicz" userId="2aa65153-47ad-4309-a227-b18c48860cd9" providerId="ADAL" clId="{FEB9A246-0903-4625-9FA1-439099217517}" dt="2022-04-29T16:56:43.044" v="1173" actId="478"/>
          <ac:picMkLst>
            <pc:docMk/>
            <pc:sldMk cId="2054947193" sldId="299"/>
            <ac:picMk id="5" creationId="{A56EA10C-EC01-4383-90B2-D983996971EA}"/>
          </ac:picMkLst>
        </pc:picChg>
        <pc:picChg chg="add del mod">
          <ac:chgData name="Wojciech.Pazdzierkiewicz" userId="2aa65153-47ad-4309-a227-b18c48860cd9" providerId="ADAL" clId="{FEB9A246-0903-4625-9FA1-439099217517}" dt="2022-04-29T07:42:57.198" v="512" actId="931"/>
          <ac:picMkLst>
            <pc:docMk/>
            <pc:sldMk cId="2054947193" sldId="299"/>
            <ac:picMk id="7" creationId="{4BA9F0BA-3D85-4BF2-8E44-A2D724CEB80E}"/>
          </ac:picMkLst>
        </pc:picChg>
        <pc:picChg chg="add del mod">
          <ac:chgData name="Wojciech.Pazdzierkiewicz" userId="2aa65153-47ad-4309-a227-b18c48860cd9" providerId="ADAL" clId="{FEB9A246-0903-4625-9FA1-439099217517}" dt="2022-04-29T11:09:55.359" v="570" actId="478"/>
          <ac:picMkLst>
            <pc:docMk/>
            <pc:sldMk cId="2054947193" sldId="299"/>
            <ac:picMk id="7" creationId="{5DA3D070-A886-4E6F-8EED-82ADA602398E}"/>
          </ac:picMkLst>
        </pc:picChg>
        <pc:picChg chg="add del mod">
          <ac:chgData name="Wojciech.Pazdzierkiewicz" userId="2aa65153-47ad-4309-a227-b18c48860cd9" providerId="ADAL" clId="{FEB9A246-0903-4625-9FA1-439099217517}" dt="2022-04-29T14:59:23.624" v="740" actId="478"/>
          <ac:picMkLst>
            <pc:docMk/>
            <pc:sldMk cId="2054947193" sldId="299"/>
            <ac:picMk id="8" creationId="{6BC97686-3A61-4F92-8FA6-162CF3E89360}"/>
          </ac:picMkLst>
        </pc:picChg>
        <pc:picChg chg="add mod">
          <ac:chgData name="Wojciech.Pazdzierkiewicz" userId="2aa65153-47ad-4309-a227-b18c48860cd9" providerId="ADAL" clId="{FEB9A246-0903-4625-9FA1-439099217517}" dt="2022-05-01T15:28:25.673" v="1642" actId="1076"/>
          <ac:picMkLst>
            <pc:docMk/>
            <pc:sldMk cId="2054947193" sldId="299"/>
            <ac:picMk id="9" creationId="{7CD9F050-818E-45FD-9734-728D802F8302}"/>
          </ac:picMkLst>
        </pc:picChg>
        <pc:picChg chg="add del mod">
          <ac:chgData name="Wojciech.Pazdzierkiewicz" userId="2aa65153-47ad-4309-a227-b18c48860cd9" providerId="ADAL" clId="{FEB9A246-0903-4625-9FA1-439099217517}" dt="2022-04-29T08:00:49.921" v="517" actId="478"/>
          <ac:picMkLst>
            <pc:docMk/>
            <pc:sldMk cId="2054947193" sldId="299"/>
            <ac:picMk id="13" creationId="{6084ED33-1FA6-4973-9172-0E43B55C3986}"/>
          </ac:picMkLst>
        </pc:picChg>
      </pc:sldChg>
      <pc:sldChg chg="addSp modSp mod">
        <pc:chgData name="Wojciech.Pazdzierkiewicz" userId="2aa65153-47ad-4309-a227-b18c48860cd9" providerId="ADAL" clId="{FEB9A246-0903-4625-9FA1-439099217517}" dt="2022-04-28T09:53:35.692" v="496"/>
        <pc:sldMkLst>
          <pc:docMk/>
          <pc:sldMk cId="2438653755" sldId="306"/>
        </pc:sldMkLst>
        <pc:spChg chg="mod">
          <ac:chgData name="Wojciech.Pazdzierkiewicz" userId="2aa65153-47ad-4309-a227-b18c48860cd9" providerId="ADAL" clId="{FEB9A246-0903-4625-9FA1-439099217517}" dt="2022-04-27T14:33:49.134" v="282"/>
          <ac:spMkLst>
            <pc:docMk/>
            <pc:sldMk cId="2438653755" sldId="306"/>
            <ac:spMk id="2" creationId="{3CF6F8FE-BA4C-F843-AC7D-C7395EF279F9}"/>
          </ac:spMkLst>
        </pc:spChg>
        <pc:spChg chg="add mod">
          <ac:chgData name="Wojciech.Pazdzierkiewicz" userId="2aa65153-47ad-4309-a227-b18c48860cd9" providerId="ADAL" clId="{FEB9A246-0903-4625-9FA1-439099217517}" dt="2022-04-28T09:53:35.692" v="496"/>
          <ac:spMkLst>
            <pc:docMk/>
            <pc:sldMk cId="2438653755" sldId="306"/>
            <ac:spMk id="5" creationId="{24634311-8D22-4049-93ED-2A1600CA9DD6}"/>
          </ac:spMkLst>
        </pc:spChg>
      </pc:sldChg>
      <pc:sldChg chg="addSp delSp modSp mod ord">
        <pc:chgData name="Wojciech.Pazdzierkiewicz" userId="2aa65153-47ad-4309-a227-b18c48860cd9" providerId="ADAL" clId="{FEB9A246-0903-4625-9FA1-439099217517}" dt="2022-05-01T15:59:18.998" v="1725"/>
        <pc:sldMkLst>
          <pc:docMk/>
          <pc:sldMk cId="2492461529" sldId="310"/>
        </pc:sldMkLst>
        <pc:spChg chg="mod">
          <ac:chgData name="Wojciech.Pazdzierkiewicz" userId="2aa65153-47ad-4309-a227-b18c48860cd9" providerId="ADAL" clId="{FEB9A246-0903-4625-9FA1-439099217517}" dt="2022-04-27T14:34:01.434" v="283"/>
          <ac:spMkLst>
            <pc:docMk/>
            <pc:sldMk cId="2492461529" sldId="310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5:59:12.912" v="1723" actId="20577"/>
          <ac:spMkLst>
            <pc:docMk/>
            <pc:sldMk cId="2492461529" sldId="310"/>
            <ac:spMk id="3" creationId="{9421F505-966D-2E49-A4B8-5D50243D042C}"/>
          </ac:spMkLst>
        </pc:spChg>
        <pc:spChg chg="del mod">
          <ac:chgData name="Wojciech.Pazdzierkiewicz" userId="2aa65153-47ad-4309-a227-b18c48860cd9" providerId="ADAL" clId="{FEB9A246-0903-4625-9FA1-439099217517}" dt="2022-05-01T15:56:47.389" v="1705" actId="478"/>
          <ac:spMkLst>
            <pc:docMk/>
            <pc:sldMk cId="2492461529" sldId="310"/>
            <ac:spMk id="5" creationId="{00000000-0000-0000-0000-000000000000}"/>
          </ac:spMkLst>
        </pc:spChg>
        <pc:spChg chg="add mod">
          <ac:chgData name="Wojciech.Pazdzierkiewicz" userId="2aa65153-47ad-4309-a227-b18c48860cd9" providerId="ADAL" clId="{FEB9A246-0903-4625-9FA1-439099217517}" dt="2022-05-01T15:42:14.367" v="1650"/>
          <ac:spMkLst>
            <pc:docMk/>
            <pc:sldMk cId="2492461529" sldId="310"/>
            <ac:spMk id="6" creationId="{0586D196-45CC-4CDD-BD68-647AF9A5C853}"/>
          </ac:spMkLst>
        </pc:spChg>
        <pc:picChg chg="add mod">
          <ac:chgData name="Wojciech.Pazdzierkiewicz" userId="2aa65153-47ad-4309-a227-b18c48860cd9" providerId="ADAL" clId="{FEB9A246-0903-4625-9FA1-439099217517}" dt="2022-05-01T15:56:41.790" v="1704" actId="14100"/>
          <ac:picMkLst>
            <pc:docMk/>
            <pc:sldMk cId="2492461529" sldId="310"/>
            <ac:picMk id="7" creationId="{15DB8C86-7D50-400C-A5FF-3AC1502C7F52}"/>
          </ac:picMkLst>
        </pc:picChg>
      </pc:sldChg>
      <pc:sldChg chg="addSp delSp modSp mod">
        <pc:chgData name="Wojciech.Pazdzierkiewicz" userId="2aa65153-47ad-4309-a227-b18c48860cd9" providerId="ADAL" clId="{FEB9A246-0903-4625-9FA1-439099217517}" dt="2022-05-02T11:20:12.057" v="2086" actId="1076"/>
        <pc:sldMkLst>
          <pc:docMk/>
          <pc:sldMk cId="4289818343" sldId="315"/>
        </pc:sldMkLst>
        <pc:spChg chg="mod">
          <ac:chgData name="Wojciech.Pazdzierkiewicz" userId="2aa65153-47ad-4309-a227-b18c48860cd9" providerId="ADAL" clId="{FEB9A246-0903-4625-9FA1-439099217517}" dt="2022-05-01T15:52:37.491" v="1672" actId="20577"/>
          <ac:spMkLst>
            <pc:docMk/>
            <pc:sldMk cId="4289818343" sldId="315"/>
            <ac:spMk id="2" creationId="{3CF6F8FE-BA4C-F843-AC7D-C7395EF279F9}"/>
          </ac:spMkLst>
        </pc:spChg>
        <pc:spChg chg="del mod">
          <ac:chgData name="Wojciech.Pazdzierkiewicz" userId="2aa65153-47ad-4309-a227-b18c48860cd9" providerId="ADAL" clId="{FEB9A246-0903-4625-9FA1-439099217517}" dt="2022-05-01T15:53:32.873" v="1681" actId="478"/>
          <ac:spMkLst>
            <pc:docMk/>
            <pc:sldMk cId="4289818343" sldId="315"/>
            <ac:spMk id="5" creationId="{00000000-0000-0000-0000-000000000000}"/>
          </ac:spMkLst>
        </pc:spChg>
        <pc:picChg chg="add mod">
          <ac:chgData name="Wojciech.Pazdzierkiewicz" userId="2aa65153-47ad-4309-a227-b18c48860cd9" providerId="ADAL" clId="{FEB9A246-0903-4625-9FA1-439099217517}" dt="2022-05-02T11:20:12.057" v="2086" actId="1076"/>
          <ac:picMkLst>
            <pc:docMk/>
            <pc:sldMk cId="4289818343" sldId="315"/>
            <ac:picMk id="6" creationId="{5FEBD8B5-5BC1-42A4-A355-F9AD2CB9E0E8}"/>
          </ac:picMkLst>
        </pc:picChg>
        <pc:picChg chg="add mod">
          <ac:chgData name="Wojciech.Pazdzierkiewicz" userId="2aa65153-47ad-4309-a227-b18c48860cd9" providerId="ADAL" clId="{FEB9A246-0903-4625-9FA1-439099217517}" dt="2022-05-02T11:20:09.957" v="2085" actId="1076"/>
          <ac:picMkLst>
            <pc:docMk/>
            <pc:sldMk cId="4289818343" sldId="315"/>
            <ac:picMk id="8" creationId="{C396449E-BC71-47A7-8DD2-5C87B461ACA8}"/>
          </ac:picMkLst>
        </pc:picChg>
      </pc:sldChg>
      <pc:sldChg chg="addSp modSp mod ord">
        <pc:chgData name="Wojciech.Pazdzierkiewicz" userId="2aa65153-47ad-4309-a227-b18c48860cd9" providerId="ADAL" clId="{FEB9A246-0903-4625-9FA1-439099217517}" dt="2022-05-02T11:20:46.698" v="2090" actId="14100"/>
        <pc:sldMkLst>
          <pc:docMk/>
          <pc:sldMk cId="4255406929" sldId="318"/>
        </pc:sldMkLst>
        <pc:spChg chg="mod">
          <ac:chgData name="Wojciech.Pazdzierkiewicz" userId="2aa65153-47ad-4309-a227-b18c48860cd9" providerId="ADAL" clId="{FEB9A246-0903-4625-9FA1-439099217517}" dt="2022-05-01T15:51:13.528" v="1663" actId="20577"/>
          <ac:spMkLst>
            <pc:docMk/>
            <pc:sldMk cId="4255406929" sldId="318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6:01:27.750" v="1751" actId="20577"/>
          <ac:spMkLst>
            <pc:docMk/>
            <pc:sldMk cId="4255406929" sldId="318"/>
            <ac:spMk id="3" creationId="{9421F505-966D-2E49-A4B8-5D50243D042C}"/>
          </ac:spMkLst>
        </pc:spChg>
        <pc:picChg chg="add mod">
          <ac:chgData name="Wojciech.Pazdzierkiewicz" userId="2aa65153-47ad-4309-a227-b18c48860cd9" providerId="ADAL" clId="{FEB9A246-0903-4625-9FA1-439099217517}" dt="2022-05-02T11:20:36.172" v="2088" actId="1076"/>
          <ac:picMkLst>
            <pc:docMk/>
            <pc:sldMk cId="4255406929" sldId="318"/>
            <ac:picMk id="5" creationId="{641E9DA7-3F34-4733-9F45-F86535217D1C}"/>
          </ac:picMkLst>
        </pc:picChg>
        <pc:picChg chg="add mod">
          <ac:chgData name="Wojciech.Pazdzierkiewicz" userId="2aa65153-47ad-4309-a227-b18c48860cd9" providerId="ADAL" clId="{FEB9A246-0903-4625-9FA1-439099217517}" dt="2022-05-02T11:20:46.698" v="2090" actId="14100"/>
          <ac:picMkLst>
            <pc:docMk/>
            <pc:sldMk cId="4255406929" sldId="318"/>
            <ac:picMk id="8" creationId="{A81FDDA4-DA8F-446E-A12D-FD8D12943C8D}"/>
          </ac:picMkLst>
        </pc:picChg>
      </pc:sldChg>
      <pc:sldChg chg="addSp delSp modSp mod">
        <pc:chgData name="Wojciech.Pazdzierkiewicz" userId="2aa65153-47ad-4309-a227-b18c48860cd9" providerId="ADAL" clId="{FEB9A246-0903-4625-9FA1-439099217517}" dt="2022-05-02T11:20:02.569" v="2084" actId="1076"/>
        <pc:sldMkLst>
          <pc:docMk/>
          <pc:sldMk cId="3542533049" sldId="320"/>
        </pc:sldMkLst>
        <pc:spChg chg="mod">
          <ac:chgData name="Wojciech.Pazdzierkiewicz" userId="2aa65153-47ad-4309-a227-b18c48860cd9" providerId="ADAL" clId="{FEB9A246-0903-4625-9FA1-439099217517}" dt="2022-04-27T14:34:38.664" v="286"/>
          <ac:spMkLst>
            <pc:docMk/>
            <pc:sldMk cId="3542533049" sldId="320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1T16:01:11.053" v="1749" actId="20577"/>
          <ac:spMkLst>
            <pc:docMk/>
            <pc:sldMk cId="3542533049" sldId="320"/>
            <ac:spMk id="3" creationId="{9421F505-966D-2E49-A4B8-5D50243D042C}"/>
          </ac:spMkLst>
        </pc:spChg>
        <pc:spChg chg="add del mod">
          <ac:chgData name="Wojciech.Pazdzierkiewicz" userId="2aa65153-47ad-4309-a227-b18c48860cd9" providerId="ADAL" clId="{FEB9A246-0903-4625-9FA1-439099217517}" dt="2022-04-28T09:53:29.249" v="495" actId="21"/>
          <ac:spMkLst>
            <pc:docMk/>
            <pc:sldMk cId="3542533049" sldId="320"/>
            <ac:spMk id="5" creationId="{8EBF5CB8-5F35-491B-AD74-2C8C1848D662}"/>
          </ac:spMkLst>
        </pc:spChg>
        <pc:spChg chg="add del mod">
          <ac:chgData name="Wojciech.Pazdzierkiewicz" userId="2aa65153-47ad-4309-a227-b18c48860cd9" providerId="ADAL" clId="{FEB9A246-0903-4625-9FA1-439099217517}" dt="2022-05-01T15:55:43.252" v="1691" actId="478"/>
          <ac:spMkLst>
            <pc:docMk/>
            <pc:sldMk cId="3542533049" sldId="320"/>
            <ac:spMk id="7" creationId="{7314374A-2EE8-4E2D-94D1-B5B4A4734748}"/>
          </ac:spMkLst>
        </pc:spChg>
        <pc:spChg chg="del mod">
          <ac:chgData name="Wojciech.Pazdzierkiewicz" userId="2aa65153-47ad-4309-a227-b18c48860cd9" providerId="ADAL" clId="{FEB9A246-0903-4625-9FA1-439099217517}" dt="2022-05-01T15:55:56.099" v="1699" actId="478"/>
          <ac:spMkLst>
            <pc:docMk/>
            <pc:sldMk cId="3542533049" sldId="320"/>
            <ac:spMk id="20" creationId="{6E45E368-68CC-42C2-95DE-4108425AD709}"/>
          </ac:spMkLst>
        </pc:spChg>
        <pc:spChg chg="del">
          <ac:chgData name="Wojciech.Pazdzierkiewicz" userId="2aa65153-47ad-4309-a227-b18c48860cd9" providerId="ADAL" clId="{FEB9A246-0903-4625-9FA1-439099217517}" dt="2022-05-01T15:55:54.585" v="1697" actId="478"/>
          <ac:spMkLst>
            <pc:docMk/>
            <pc:sldMk cId="3542533049" sldId="320"/>
            <ac:spMk id="21" creationId="{707E5F34-F88B-459F-A26C-42D6617C83FF}"/>
          </ac:spMkLst>
        </pc:spChg>
        <pc:spChg chg="del">
          <ac:chgData name="Wojciech.Pazdzierkiewicz" userId="2aa65153-47ad-4309-a227-b18c48860cd9" providerId="ADAL" clId="{FEB9A246-0903-4625-9FA1-439099217517}" dt="2022-05-01T15:55:53.591" v="1696" actId="478"/>
          <ac:spMkLst>
            <pc:docMk/>
            <pc:sldMk cId="3542533049" sldId="320"/>
            <ac:spMk id="22" creationId="{CB3CCC5A-6974-43E6-B015-6C51D76A2978}"/>
          </ac:spMkLst>
        </pc:spChg>
        <pc:spChg chg="del">
          <ac:chgData name="Wojciech.Pazdzierkiewicz" userId="2aa65153-47ad-4309-a227-b18c48860cd9" providerId="ADAL" clId="{FEB9A246-0903-4625-9FA1-439099217517}" dt="2022-05-01T15:55:51.521" v="1695" actId="478"/>
          <ac:spMkLst>
            <pc:docMk/>
            <pc:sldMk cId="3542533049" sldId="320"/>
            <ac:spMk id="23" creationId="{E868DF2D-5EEC-4A93-89F5-0353867E7252}"/>
          </ac:spMkLst>
        </pc:spChg>
        <pc:spChg chg="del">
          <ac:chgData name="Wojciech.Pazdzierkiewicz" userId="2aa65153-47ad-4309-a227-b18c48860cd9" providerId="ADAL" clId="{FEB9A246-0903-4625-9FA1-439099217517}" dt="2022-05-01T15:55:50.273" v="1694" actId="478"/>
          <ac:spMkLst>
            <pc:docMk/>
            <pc:sldMk cId="3542533049" sldId="320"/>
            <ac:spMk id="24" creationId="{4163BC61-729A-405C-8C88-EB5127B39355}"/>
          </ac:spMkLst>
        </pc:spChg>
        <pc:spChg chg="del">
          <ac:chgData name="Wojciech.Pazdzierkiewicz" userId="2aa65153-47ad-4309-a227-b18c48860cd9" providerId="ADAL" clId="{FEB9A246-0903-4625-9FA1-439099217517}" dt="2022-05-01T15:55:49.076" v="1693" actId="478"/>
          <ac:spMkLst>
            <pc:docMk/>
            <pc:sldMk cId="3542533049" sldId="320"/>
            <ac:spMk id="25" creationId="{9EE61880-6860-483D-A7C8-BBC6732FCE19}"/>
          </ac:spMkLst>
        </pc:spChg>
        <pc:spChg chg="del">
          <ac:chgData name="Wojciech.Pazdzierkiewicz" userId="2aa65153-47ad-4309-a227-b18c48860cd9" providerId="ADAL" clId="{FEB9A246-0903-4625-9FA1-439099217517}" dt="2022-05-01T15:55:47.729" v="1692" actId="478"/>
          <ac:spMkLst>
            <pc:docMk/>
            <pc:sldMk cId="3542533049" sldId="320"/>
            <ac:spMk id="26" creationId="{B0A9383F-6F8A-4698-A829-E696BFB8DD23}"/>
          </ac:spMkLst>
        </pc:spChg>
        <pc:picChg chg="add del mod">
          <ac:chgData name="Wojciech.Pazdzierkiewicz" userId="2aa65153-47ad-4309-a227-b18c48860cd9" providerId="ADAL" clId="{FEB9A246-0903-4625-9FA1-439099217517}" dt="2022-05-01T15:55:56.852" v="1700" actId="478"/>
          <ac:picMkLst>
            <pc:docMk/>
            <pc:sldMk cId="3542533049" sldId="320"/>
            <ac:picMk id="5" creationId="{F12D097E-F078-475D-9773-6A5EBF23B03D}"/>
          </ac:picMkLst>
        </pc:picChg>
        <pc:picChg chg="add mod">
          <ac:chgData name="Wojciech.Pazdzierkiewicz" userId="2aa65153-47ad-4309-a227-b18c48860cd9" providerId="ADAL" clId="{FEB9A246-0903-4625-9FA1-439099217517}" dt="2022-05-02T11:20:02.569" v="2084" actId="1076"/>
          <ac:picMkLst>
            <pc:docMk/>
            <pc:sldMk cId="3542533049" sldId="320"/>
            <ac:picMk id="8" creationId="{EAB10FF3-A047-49A5-8301-2E798AEF9F72}"/>
          </ac:picMkLst>
        </pc:picChg>
        <pc:picChg chg="add mod">
          <ac:chgData name="Wojciech.Pazdzierkiewicz" userId="2aa65153-47ad-4309-a227-b18c48860cd9" providerId="ADAL" clId="{FEB9A246-0903-4625-9FA1-439099217517}" dt="2022-05-01T16:03:59.031" v="1757" actId="14100"/>
          <ac:picMkLst>
            <pc:docMk/>
            <pc:sldMk cId="3542533049" sldId="320"/>
            <ac:picMk id="10" creationId="{97538E4C-030F-4EFE-87FE-C1049BFB494C}"/>
          </ac:picMkLst>
        </pc:picChg>
      </pc:sldChg>
      <pc:sldChg chg="addSp delSp modSp del mod">
        <pc:chgData name="Wojciech.Pazdzierkiewicz" userId="2aa65153-47ad-4309-a227-b18c48860cd9" providerId="ADAL" clId="{FEB9A246-0903-4625-9FA1-439099217517}" dt="2022-05-02T11:13:57.773" v="2061" actId="47"/>
        <pc:sldMkLst>
          <pc:docMk/>
          <pc:sldMk cId="814824281" sldId="321"/>
        </pc:sldMkLst>
        <pc:spChg chg="mod">
          <ac:chgData name="Wojciech.Pazdzierkiewicz" userId="2aa65153-47ad-4309-a227-b18c48860cd9" providerId="ADAL" clId="{FEB9A246-0903-4625-9FA1-439099217517}" dt="2022-04-27T14:34:49.501" v="287"/>
          <ac:spMkLst>
            <pc:docMk/>
            <pc:sldMk cId="814824281" sldId="321"/>
            <ac:spMk id="2" creationId="{3CF6F8FE-BA4C-F843-AC7D-C7395EF279F9}"/>
          </ac:spMkLst>
        </pc:spChg>
        <pc:picChg chg="add mod">
          <ac:chgData name="Wojciech.Pazdzierkiewicz" userId="2aa65153-47ad-4309-a227-b18c48860cd9" providerId="ADAL" clId="{FEB9A246-0903-4625-9FA1-439099217517}" dt="2022-05-02T07:25:32.921" v="1864" actId="14100"/>
          <ac:picMkLst>
            <pc:docMk/>
            <pc:sldMk cId="814824281" sldId="321"/>
            <ac:picMk id="5" creationId="{431D17AC-8704-457F-BB63-B98D80A000F1}"/>
          </ac:picMkLst>
        </pc:picChg>
        <pc:picChg chg="del">
          <ac:chgData name="Wojciech.Pazdzierkiewicz" userId="2aa65153-47ad-4309-a227-b18c48860cd9" providerId="ADAL" clId="{FEB9A246-0903-4625-9FA1-439099217517}" dt="2022-05-02T07:25:24.806" v="1861" actId="478"/>
          <ac:picMkLst>
            <pc:docMk/>
            <pc:sldMk cId="814824281" sldId="321"/>
            <ac:picMk id="6" creationId="{E9AEAB6A-0AAD-4177-A661-862E11AC4DDF}"/>
          </ac:picMkLst>
        </pc:picChg>
      </pc:sldChg>
      <pc:sldChg chg="addSp modSp mod">
        <pc:chgData name="Wojciech.Pazdzierkiewicz" userId="2aa65153-47ad-4309-a227-b18c48860cd9" providerId="ADAL" clId="{FEB9A246-0903-4625-9FA1-439099217517}" dt="2022-05-02T07:29:47.793" v="1925" actId="12"/>
        <pc:sldMkLst>
          <pc:docMk/>
          <pc:sldMk cId="224818837" sldId="322"/>
        </pc:sldMkLst>
        <pc:spChg chg="add mod">
          <ac:chgData name="Wojciech.Pazdzierkiewicz" userId="2aa65153-47ad-4309-a227-b18c48860cd9" providerId="ADAL" clId="{FEB9A246-0903-4625-9FA1-439099217517}" dt="2022-05-02T07:29:33.854" v="1924" actId="20577"/>
          <ac:spMkLst>
            <pc:docMk/>
            <pc:sldMk cId="224818837" sldId="322"/>
            <ac:spMk id="4" creationId="{DBCDDD70-5F49-453C-A831-189FB8776EBF}"/>
          </ac:spMkLst>
        </pc:spChg>
        <pc:spChg chg="mod">
          <ac:chgData name="Wojciech.Pazdzierkiewicz" userId="2aa65153-47ad-4309-a227-b18c48860cd9" providerId="ADAL" clId="{FEB9A246-0903-4625-9FA1-439099217517}" dt="2022-05-02T07:29:47.793" v="1925" actId="12"/>
          <ac:spMkLst>
            <pc:docMk/>
            <pc:sldMk cId="224818837" sldId="322"/>
            <ac:spMk id="5" creationId="{D4DA966B-489F-405B-80D4-3A4BF2915CD3}"/>
          </ac:spMkLst>
        </pc:spChg>
        <pc:spChg chg="mod">
          <ac:chgData name="Wojciech.Pazdzierkiewicz" userId="2aa65153-47ad-4309-a227-b18c48860cd9" providerId="ADAL" clId="{FEB9A246-0903-4625-9FA1-439099217517}" dt="2022-04-27T14:35:00.185" v="288"/>
          <ac:spMkLst>
            <pc:docMk/>
            <pc:sldMk cId="224818837" sldId="322"/>
            <ac:spMk id="8" creationId="{02654291-1AED-6A4C-94EA-045E4B153AA7}"/>
          </ac:spMkLst>
        </pc:spChg>
      </pc:sldChg>
      <pc:sldChg chg="addSp delSp modSp add mod">
        <pc:chgData name="Wojciech.Pazdzierkiewicz" userId="2aa65153-47ad-4309-a227-b18c48860cd9" providerId="ADAL" clId="{FEB9A246-0903-4625-9FA1-439099217517}" dt="2022-05-02T11:23:56.467" v="2099" actId="1076"/>
        <pc:sldMkLst>
          <pc:docMk/>
          <pc:sldMk cId="3596027017" sldId="323"/>
        </pc:sldMkLst>
        <pc:spChg chg="add mod">
          <ac:chgData name="Wojciech.Pazdzierkiewicz" userId="2aa65153-47ad-4309-a227-b18c48860cd9" providerId="ADAL" clId="{FEB9A246-0903-4625-9FA1-439099217517}" dt="2022-04-30T17:00:37.818" v="1214" actId="1076"/>
          <ac:spMkLst>
            <pc:docMk/>
            <pc:sldMk cId="3596027017" sldId="323"/>
            <ac:spMk id="5" creationId="{98234425-D8E4-48E7-A9E8-3E9A93935E61}"/>
          </ac:spMkLst>
        </pc:spChg>
        <pc:spChg chg="add del mod">
          <ac:chgData name="Wojciech.Pazdzierkiewicz" userId="2aa65153-47ad-4309-a227-b18c48860cd9" providerId="ADAL" clId="{FEB9A246-0903-4625-9FA1-439099217517}" dt="2022-05-02T10:52:08.877" v="2028" actId="478"/>
          <ac:spMkLst>
            <pc:docMk/>
            <pc:sldMk cId="3596027017" sldId="323"/>
            <ac:spMk id="9" creationId="{DAD425F9-595A-4861-85AC-743C2E875113}"/>
          </ac:spMkLst>
        </pc:spChg>
        <pc:grpChg chg="add del mod">
          <ac:chgData name="Wojciech.Pazdzierkiewicz" userId="2aa65153-47ad-4309-a227-b18c48860cd9" providerId="ADAL" clId="{FEB9A246-0903-4625-9FA1-439099217517}" dt="2022-04-30T17:02:48.126" v="1218" actId="478"/>
          <ac:grpSpMkLst>
            <pc:docMk/>
            <pc:sldMk cId="3596027017" sldId="323"/>
            <ac:grpSpMk id="6" creationId="{0F1090E1-CA25-41DC-8139-3C65FDCD9E2C}"/>
          </ac:grpSpMkLst>
        </pc:grpChg>
        <pc:picChg chg="add del mod">
          <ac:chgData name="Wojciech.Pazdzierkiewicz" userId="2aa65153-47ad-4309-a227-b18c48860cd9" providerId="ADAL" clId="{FEB9A246-0903-4625-9FA1-439099217517}" dt="2022-05-02T10:51:29.459" v="2025" actId="478"/>
          <ac:picMkLst>
            <pc:docMk/>
            <pc:sldMk cId="3596027017" sldId="323"/>
            <ac:picMk id="6" creationId="{449C22A2-46E0-4446-B2B3-11D74DB983B8}"/>
          </ac:picMkLst>
        </pc:picChg>
        <pc:picChg chg="add mod ord">
          <ac:chgData name="Wojciech.Pazdzierkiewicz" userId="2aa65153-47ad-4309-a227-b18c48860cd9" providerId="ADAL" clId="{FEB9A246-0903-4625-9FA1-439099217517}" dt="2022-05-02T11:23:56.467" v="2099" actId="1076"/>
          <ac:picMkLst>
            <pc:docMk/>
            <pc:sldMk cId="3596027017" sldId="323"/>
            <ac:picMk id="6" creationId="{C1477F6F-5F04-4C6B-874F-CD00EF51203C}"/>
          </ac:picMkLst>
        </pc:picChg>
        <pc:picChg chg="add mod">
          <ac:chgData name="Wojciech.Pazdzierkiewicz" userId="2aa65153-47ad-4309-a227-b18c48860cd9" providerId="ADAL" clId="{FEB9A246-0903-4625-9FA1-439099217517}" dt="2022-05-02T11:23:50.950" v="2098" actId="1076"/>
          <ac:picMkLst>
            <pc:docMk/>
            <pc:sldMk cId="3596027017" sldId="323"/>
            <ac:picMk id="7" creationId="{8A9190DF-8540-4D92-ABA7-02E032041386}"/>
          </ac:picMkLst>
        </pc:picChg>
        <pc:picChg chg="mod">
          <ac:chgData name="Wojciech.Pazdzierkiewicz" userId="2aa65153-47ad-4309-a227-b18c48860cd9" providerId="ADAL" clId="{FEB9A246-0903-4625-9FA1-439099217517}" dt="2022-04-30T17:00:09.168" v="1210"/>
          <ac:picMkLst>
            <pc:docMk/>
            <pc:sldMk cId="3596027017" sldId="323"/>
            <ac:picMk id="7" creationId="{E2E58A74-7497-4F97-AFEB-61DB32582804}"/>
          </ac:picMkLst>
        </pc:picChg>
        <pc:picChg chg="mod">
          <ac:chgData name="Wojciech.Pazdzierkiewicz" userId="2aa65153-47ad-4309-a227-b18c48860cd9" providerId="ADAL" clId="{FEB9A246-0903-4625-9FA1-439099217517}" dt="2022-04-30T17:00:09.168" v="1210"/>
          <ac:picMkLst>
            <pc:docMk/>
            <pc:sldMk cId="3596027017" sldId="323"/>
            <ac:picMk id="8" creationId="{302F3E5A-3A65-4363-9B43-4E724704BFF4}"/>
          </ac:picMkLst>
        </pc:picChg>
        <pc:picChg chg="add mod">
          <ac:chgData name="Wojciech.Pazdzierkiewicz" userId="2aa65153-47ad-4309-a227-b18c48860cd9" providerId="ADAL" clId="{FEB9A246-0903-4625-9FA1-439099217517}" dt="2022-05-02T10:57:53.294" v="2039" actId="14100"/>
          <ac:picMkLst>
            <pc:docMk/>
            <pc:sldMk cId="3596027017" sldId="323"/>
            <ac:picMk id="8" creationId="{D29D4FB1-E156-4B8D-97D7-779A9A2BF2AA}"/>
          </ac:picMkLst>
        </pc:picChg>
        <pc:picChg chg="add del mod">
          <ac:chgData name="Wojciech.Pazdzierkiewicz" userId="2aa65153-47ad-4309-a227-b18c48860cd9" providerId="ADAL" clId="{FEB9A246-0903-4625-9FA1-439099217517}" dt="2022-05-02T11:02:04.803" v="2059" actId="478"/>
          <ac:picMkLst>
            <pc:docMk/>
            <pc:sldMk cId="3596027017" sldId="323"/>
            <ac:picMk id="9" creationId="{C5051CE4-521C-428A-B394-7DD783322182}"/>
          </ac:picMkLst>
        </pc:picChg>
        <pc:picChg chg="add del mod">
          <ac:chgData name="Wojciech.Pazdzierkiewicz" userId="2aa65153-47ad-4309-a227-b18c48860cd9" providerId="ADAL" clId="{FEB9A246-0903-4625-9FA1-439099217517}" dt="2022-05-02T11:01:40.601" v="2058" actId="478"/>
          <ac:picMkLst>
            <pc:docMk/>
            <pc:sldMk cId="3596027017" sldId="323"/>
            <ac:picMk id="10" creationId="{8BA97586-7BF9-4F97-A183-28CAF9468E64}"/>
          </ac:picMkLst>
        </pc:picChg>
        <pc:picChg chg="add del mod">
          <ac:chgData name="Wojciech.Pazdzierkiewicz" userId="2aa65153-47ad-4309-a227-b18c48860cd9" providerId="ADAL" clId="{FEB9A246-0903-4625-9FA1-439099217517}" dt="2022-04-30T17:04:00.109" v="1223" actId="478"/>
          <ac:picMkLst>
            <pc:docMk/>
            <pc:sldMk cId="3596027017" sldId="323"/>
            <ac:picMk id="10" creationId="{A9A61C8E-1EF8-4E17-9A5B-CA4F8D7EEC21}"/>
          </ac:picMkLst>
        </pc:picChg>
      </pc:sldChg>
      <pc:sldChg chg="addSp delSp modSp add del mod">
        <pc:chgData name="Wojciech.Pazdzierkiewicz" userId="2aa65153-47ad-4309-a227-b18c48860cd9" providerId="ADAL" clId="{FEB9A246-0903-4625-9FA1-439099217517}" dt="2022-04-29T15:22:53.020" v="1156" actId="47"/>
        <pc:sldMkLst>
          <pc:docMk/>
          <pc:sldMk cId="110063813" sldId="324"/>
        </pc:sldMkLst>
        <pc:spChg chg="add del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2" creationId="{3CF6F8FE-BA4C-F843-AC7D-C7395EF279F9}"/>
          </ac:spMkLst>
        </pc:spChg>
        <pc:spChg chg="add del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3" creationId="{9421F505-966D-2E49-A4B8-5D50243D042C}"/>
          </ac:spMkLst>
        </pc:spChg>
        <pc:spChg chg="add del mod">
          <ac:chgData name="Wojciech.Pazdzierkiewicz" userId="2aa65153-47ad-4309-a227-b18c48860cd9" providerId="ADAL" clId="{FEB9A246-0903-4625-9FA1-439099217517}" dt="2022-04-29T15:09:20.042" v="976" actId="478"/>
          <ac:spMkLst>
            <pc:docMk/>
            <pc:sldMk cId="110063813" sldId="324"/>
            <ac:spMk id="4" creationId="{B684496B-7CE4-4EB0-8496-D90B33E5945B}"/>
          </ac:spMkLst>
        </pc:spChg>
        <pc:spChg chg="add del">
          <ac:chgData name="Wojciech.Pazdzierkiewicz" userId="2aa65153-47ad-4309-a227-b18c48860cd9" providerId="ADAL" clId="{FEB9A246-0903-4625-9FA1-439099217517}" dt="2022-04-29T15:09:30.128" v="980" actId="478"/>
          <ac:spMkLst>
            <pc:docMk/>
            <pc:sldMk cId="110063813" sldId="324"/>
            <ac:spMk id="5" creationId="{D386AE20-36BE-47A3-9730-A34D77B89B56}"/>
          </ac:spMkLst>
        </pc:spChg>
        <pc:spChg chg="add del">
          <ac:chgData name="Wojciech.Pazdzierkiewicz" userId="2aa65153-47ad-4309-a227-b18c48860cd9" providerId="ADAL" clId="{FEB9A246-0903-4625-9FA1-439099217517}" dt="2022-04-29T15:09:28.302" v="979" actId="478"/>
          <ac:spMkLst>
            <pc:docMk/>
            <pc:sldMk cId="110063813" sldId="324"/>
            <ac:spMk id="6" creationId="{80F077B4-B60B-48DC-A757-9FBB914FEBEB}"/>
          </ac:spMkLst>
        </pc:spChg>
        <pc:spChg chg="add del mod">
          <ac:chgData name="Wojciech.Pazdzierkiewicz" userId="2aa65153-47ad-4309-a227-b18c48860cd9" providerId="ADAL" clId="{FEB9A246-0903-4625-9FA1-439099217517}" dt="2022-04-29T15:09:20.042" v="976" actId="478"/>
          <ac:spMkLst>
            <pc:docMk/>
            <pc:sldMk cId="110063813" sldId="324"/>
            <ac:spMk id="7" creationId="{16A35241-36FF-4999-889F-644E0D9C158B}"/>
          </ac:spMkLst>
        </pc:spChg>
        <pc:spChg chg="add del">
          <ac:chgData name="Wojciech.Pazdzierkiewicz" userId="2aa65153-47ad-4309-a227-b18c48860cd9" providerId="ADAL" clId="{FEB9A246-0903-4625-9FA1-439099217517}" dt="2022-04-29T15:09:36.939" v="984" actId="478"/>
          <ac:spMkLst>
            <pc:docMk/>
            <pc:sldMk cId="110063813" sldId="324"/>
            <ac:spMk id="8" creationId="{00AE7BBF-38CB-4FBA-BE86-3FD6C83DEB0D}"/>
          </ac:spMkLst>
        </pc:spChg>
        <pc:spChg chg="add del">
          <ac:chgData name="Wojciech.Pazdzierkiewicz" userId="2aa65153-47ad-4309-a227-b18c48860cd9" providerId="ADAL" clId="{FEB9A246-0903-4625-9FA1-439099217517}" dt="2022-04-29T15:09:31.748" v="981" actId="478"/>
          <ac:spMkLst>
            <pc:docMk/>
            <pc:sldMk cId="110063813" sldId="324"/>
            <ac:spMk id="9" creationId="{4E4118E9-87C1-4B9F-8B65-BA4C228CCE16}"/>
          </ac:spMkLst>
        </pc:spChg>
        <pc:spChg chg="add del mod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10" creationId="{BFECEAB9-2F32-4C2A-8DA3-A8B0FAB79521}"/>
          </ac:spMkLst>
        </pc:spChg>
        <pc:spChg chg="add del">
          <ac:chgData name="Wojciech.Pazdzierkiewicz" userId="2aa65153-47ad-4309-a227-b18c48860cd9" providerId="ADAL" clId="{FEB9A246-0903-4625-9FA1-439099217517}" dt="2022-04-29T15:09:35.272" v="983" actId="478"/>
          <ac:spMkLst>
            <pc:docMk/>
            <pc:sldMk cId="110063813" sldId="324"/>
            <ac:spMk id="11" creationId="{5B3A2FC7-49F2-4E59-9EB0-FC2402BAB8B9}"/>
          </ac:spMkLst>
        </pc:spChg>
        <pc:spChg chg="add del">
          <ac:chgData name="Wojciech.Pazdzierkiewicz" userId="2aa65153-47ad-4309-a227-b18c48860cd9" providerId="ADAL" clId="{FEB9A246-0903-4625-9FA1-439099217517}" dt="2022-04-29T15:09:33.526" v="982" actId="478"/>
          <ac:spMkLst>
            <pc:docMk/>
            <pc:sldMk cId="110063813" sldId="324"/>
            <ac:spMk id="12" creationId="{24435086-11DD-4C0C-B7A8-AFFBA8EA092F}"/>
          </ac:spMkLst>
        </pc:spChg>
        <pc:spChg chg="add del mod">
          <ac:chgData name="Wojciech.Pazdzierkiewicz" userId="2aa65153-47ad-4309-a227-b18c48860cd9" providerId="ADAL" clId="{FEB9A246-0903-4625-9FA1-439099217517}" dt="2022-04-29T15:09:24.937" v="978" actId="478"/>
          <ac:spMkLst>
            <pc:docMk/>
            <pc:sldMk cId="110063813" sldId="324"/>
            <ac:spMk id="13" creationId="{E63B0474-B11C-41BA-A27B-C345C0EBEA44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4" creationId="{0F2FF2B3-8EA2-4CBE-9771-236F68EECB9E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6" creationId="{060B29B3-5E5B-4C9D-9069-AD97F8885D96}"/>
          </ac:spMkLst>
        </pc:spChg>
        <pc:spChg chg="add del mod">
          <ac:chgData name="Wojciech.Pazdzierkiewicz" userId="2aa65153-47ad-4309-a227-b18c48860cd9" providerId="ADAL" clId="{FEB9A246-0903-4625-9FA1-439099217517}" dt="2022-04-29T15:10:12.849" v="990"/>
          <ac:spMkLst>
            <pc:docMk/>
            <pc:sldMk cId="110063813" sldId="324"/>
            <ac:spMk id="17" creationId="{1FB3A898-D932-454A-B4F8-BD29F77A268B}"/>
          </ac:spMkLst>
        </pc:spChg>
        <pc:picChg chg="add del mod">
          <ac:chgData name="Wojciech.Pazdzierkiewicz" userId="2aa65153-47ad-4309-a227-b18c48860cd9" providerId="ADAL" clId="{FEB9A246-0903-4625-9FA1-439099217517}" dt="2022-04-29T15:10:12.849" v="990"/>
          <ac:picMkLst>
            <pc:docMk/>
            <pc:sldMk cId="110063813" sldId="324"/>
            <ac:picMk id="15" creationId="{4E8FA94D-A0C3-47B5-86E7-E363C8931F2A}"/>
          </ac:picMkLst>
        </pc:picChg>
      </pc:sldChg>
      <pc:sldChg chg="new del">
        <pc:chgData name="Wojciech.Pazdzierkiewicz" userId="2aa65153-47ad-4309-a227-b18c48860cd9" providerId="ADAL" clId="{FEB9A246-0903-4625-9FA1-439099217517}" dt="2022-04-29T15:10:54.104" v="997" actId="680"/>
        <pc:sldMkLst>
          <pc:docMk/>
          <pc:sldMk cId="1080937664" sldId="325"/>
        </pc:sldMkLst>
      </pc:sldChg>
      <pc:sldChg chg="addSp delSp modSp add mod">
        <pc:chgData name="Wojciech.Pazdzierkiewicz" userId="2aa65153-47ad-4309-a227-b18c48860cd9" providerId="ADAL" clId="{FEB9A246-0903-4625-9FA1-439099217517}" dt="2022-04-29T15:22:36.888" v="1155" actId="1037"/>
        <pc:sldMkLst>
          <pc:docMk/>
          <pc:sldMk cId="1152659913" sldId="325"/>
        </pc:sldMkLst>
        <pc:spChg chg="del">
          <ac:chgData name="Wojciech.Pazdzierkiewicz" userId="2aa65153-47ad-4309-a227-b18c48860cd9" providerId="ADAL" clId="{FEB9A246-0903-4625-9FA1-439099217517}" dt="2022-04-29T15:11:03.579" v="1000" actId="478"/>
          <ac:spMkLst>
            <pc:docMk/>
            <pc:sldMk cId="1152659913" sldId="325"/>
            <ac:spMk id="5" creationId="{D386AE20-36BE-47A3-9730-A34D77B89B56}"/>
          </ac:spMkLst>
        </pc:spChg>
        <pc:spChg chg="del">
          <ac:chgData name="Wojciech.Pazdzierkiewicz" userId="2aa65153-47ad-4309-a227-b18c48860cd9" providerId="ADAL" clId="{FEB9A246-0903-4625-9FA1-439099217517}" dt="2022-04-29T15:11:01.937" v="999" actId="478"/>
          <ac:spMkLst>
            <pc:docMk/>
            <pc:sldMk cId="1152659913" sldId="325"/>
            <ac:spMk id="6" creationId="{80F077B4-B60B-48DC-A757-9FBB914FEBEB}"/>
          </ac:spMkLst>
        </pc:spChg>
        <pc:spChg chg="del">
          <ac:chgData name="Wojciech.Pazdzierkiewicz" userId="2aa65153-47ad-4309-a227-b18c48860cd9" providerId="ADAL" clId="{FEB9A246-0903-4625-9FA1-439099217517}" dt="2022-04-29T15:11:06.621" v="1002" actId="478"/>
          <ac:spMkLst>
            <pc:docMk/>
            <pc:sldMk cId="1152659913" sldId="325"/>
            <ac:spMk id="8" creationId="{00AE7BBF-38CB-4FBA-BE86-3FD6C83DEB0D}"/>
          </ac:spMkLst>
        </pc:spChg>
        <pc:spChg chg="del">
          <ac:chgData name="Wojciech.Pazdzierkiewicz" userId="2aa65153-47ad-4309-a227-b18c48860cd9" providerId="ADAL" clId="{FEB9A246-0903-4625-9FA1-439099217517}" dt="2022-04-29T15:11:04.953" v="1001" actId="478"/>
          <ac:spMkLst>
            <pc:docMk/>
            <pc:sldMk cId="1152659913" sldId="325"/>
            <ac:spMk id="9" creationId="{4E4118E9-87C1-4B9F-8B65-BA4C228CCE16}"/>
          </ac:spMkLst>
        </pc:spChg>
        <pc:spChg chg="del mod">
          <ac:chgData name="Wojciech.Pazdzierkiewicz" userId="2aa65153-47ad-4309-a227-b18c48860cd9" providerId="ADAL" clId="{FEB9A246-0903-4625-9FA1-439099217517}" dt="2022-04-29T15:19:29.280" v="1049" actId="478"/>
          <ac:spMkLst>
            <pc:docMk/>
            <pc:sldMk cId="1152659913" sldId="325"/>
            <ac:spMk id="11" creationId="{5B3A2FC7-49F2-4E59-9EB0-FC2402BAB8B9}"/>
          </ac:spMkLst>
        </pc:spChg>
        <pc:spChg chg="mod">
          <ac:chgData name="Wojciech.Pazdzierkiewicz" userId="2aa65153-47ad-4309-a227-b18c48860cd9" providerId="ADAL" clId="{FEB9A246-0903-4625-9FA1-439099217517}" dt="2022-04-29T15:22:36.888" v="1155" actId="1037"/>
          <ac:spMkLst>
            <pc:docMk/>
            <pc:sldMk cId="1152659913" sldId="325"/>
            <ac:spMk id="12" creationId="{24435086-11DD-4C0C-B7A8-AFFBA8EA092F}"/>
          </ac:spMkLst>
        </pc:spChg>
        <pc:spChg chg="add mod">
          <ac:chgData name="Wojciech.Pazdzierkiewicz" userId="2aa65153-47ad-4309-a227-b18c48860cd9" providerId="ADAL" clId="{FEB9A246-0903-4625-9FA1-439099217517}" dt="2022-04-29T15:13:50.341" v="1024" actId="207"/>
          <ac:spMkLst>
            <pc:docMk/>
            <pc:sldMk cId="1152659913" sldId="325"/>
            <ac:spMk id="13" creationId="{275C8FB5-6E2D-4AC0-9A9C-B1A9B7CBB5F1}"/>
          </ac:spMkLst>
        </pc:spChg>
        <pc:spChg chg="add mod">
          <ac:chgData name="Wojciech.Pazdzierkiewicz" userId="2aa65153-47ad-4309-a227-b18c48860cd9" providerId="ADAL" clId="{FEB9A246-0903-4625-9FA1-439099217517}" dt="2022-04-29T15:17:37.938" v="1047" actId="1076"/>
          <ac:spMkLst>
            <pc:docMk/>
            <pc:sldMk cId="1152659913" sldId="325"/>
            <ac:spMk id="14" creationId="{08D7EDCA-10DB-472B-BB3D-4103DA4039EC}"/>
          </ac:spMkLst>
        </pc:spChg>
        <pc:spChg chg="add mod">
          <ac:chgData name="Wojciech.Pazdzierkiewicz" userId="2aa65153-47ad-4309-a227-b18c48860cd9" providerId="ADAL" clId="{FEB9A246-0903-4625-9FA1-439099217517}" dt="2022-04-29T15:22:08.302" v="1127" actId="1037"/>
          <ac:spMkLst>
            <pc:docMk/>
            <pc:sldMk cId="1152659913" sldId="325"/>
            <ac:spMk id="15" creationId="{81FCC2D1-277C-4D31-94C1-E5FBB4D4C79F}"/>
          </ac:spMkLst>
        </pc:spChg>
        <pc:picChg chg="add mod">
          <ac:chgData name="Wojciech.Pazdzierkiewicz" userId="2aa65153-47ad-4309-a227-b18c48860cd9" providerId="ADAL" clId="{FEB9A246-0903-4625-9FA1-439099217517}" dt="2022-04-29T15:22:33.688" v="1151" actId="1036"/>
          <ac:picMkLst>
            <pc:docMk/>
            <pc:sldMk cId="1152659913" sldId="325"/>
            <ac:picMk id="10" creationId="{59D8A17D-360D-4DB6-9E9C-212281F0A41A}"/>
          </ac:picMkLst>
        </pc:picChg>
      </pc:sldChg>
      <pc:sldChg chg="modSp add mod">
        <pc:chgData name="Wojciech.Pazdzierkiewicz" userId="2aa65153-47ad-4309-a227-b18c48860cd9" providerId="ADAL" clId="{FEB9A246-0903-4625-9FA1-439099217517}" dt="2022-05-01T15:58:52.501" v="1721" actId="20577"/>
        <pc:sldMkLst>
          <pc:docMk/>
          <pc:sldMk cId="1650379221" sldId="326"/>
        </pc:sldMkLst>
        <pc:spChg chg="mod">
          <ac:chgData name="Wojciech.Pazdzierkiewicz" userId="2aa65153-47ad-4309-a227-b18c48860cd9" providerId="ADAL" clId="{FEB9A246-0903-4625-9FA1-439099217517}" dt="2022-05-01T15:58:52.501" v="1721" actId="20577"/>
          <ac:spMkLst>
            <pc:docMk/>
            <pc:sldMk cId="1650379221" sldId="326"/>
            <ac:spMk id="2" creationId="{BE1D70F4-C4D5-204B-B914-FFD45F504A3E}"/>
          </ac:spMkLst>
        </pc:spChg>
      </pc:sldChg>
      <pc:sldChg chg="addSp delSp modSp add del mod">
        <pc:chgData name="Wojciech.Pazdzierkiewicz" userId="2aa65153-47ad-4309-a227-b18c48860cd9" providerId="ADAL" clId="{FEB9A246-0903-4625-9FA1-439099217517}" dt="2022-04-29T15:22:22.403" v="1128" actId="47"/>
        <pc:sldMkLst>
          <pc:docMk/>
          <pc:sldMk cId="4289556933" sldId="326"/>
        </pc:sldMkLst>
        <pc:spChg chg="add mod">
          <ac:chgData name="Wojciech.Pazdzierkiewicz" userId="2aa65153-47ad-4309-a227-b18c48860cd9" providerId="ADAL" clId="{FEB9A246-0903-4625-9FA1-439099217517}" dt="2022-04-29T15:17:52.048" v="1048" actId="14100"/>
          <ac:spMkLst>
            <pc:docMk/>
            <pc:sldMk cId="4289556933" sldId="326"/>
            <ac:spMk id="9" creationId="{E84BF64E-7A1C-4E7F-80C5-F69F28134D7D}"/>
          </ac:spMkLst>
        </pc:spChg>
        <pc:spChg chg="del">
          <ac:chgData name="Wojciech.Pazdzierkiewicz" userId="2aa65153-47ad-4309-a227-b18c48860cd9" providerId="ADAL" clId="{FEB9A246-0903-4625-9FA1-439099217517}" dt="2022-04-29T15:16:24.292" v="1038" actId="478"/>
          <ac:spMkLst>
            <pc:docMk/>
            <pc:sldMk cId="4289556933" sldId="326"/>
            <ac:spMk id="11" creationId="{5B3A2FC7-49F2-4E59-9EB0-FC2402BAB8B9}"/>
          </ac:spMkLst>
        </pc:spChg>
        <pc:spChg chg="del">
          <ac:chgData name="Wojciech.Pazdzierkiewicz" userId="2aa65153-47ad-4309-a227-b18c48860cd9" providerId="ADAL" clId="{FEB9A246-0903-4625-9FA1-439099217517}" dt="2022-04-29T15:16:25.678" v="1039" actId="478"/>
          <ac:spMkLst>
            <pc:docMk/>
            <pc:sldMk cId="4289556933" sldId="326"/>
            <ac:spMk id="12" creationId="{24435086-11DD-4C0C-B7A8-AFFBA8EA092F}"/>
          </ac:spMkLst>
        </pc:spChg>
        <pc:spChg chg="del">
          <ac:chgData name="Wojciech.Pazdzierkiewicz" userId="2aa65153-47ad-4309-a227-b18c48860cd9" providerId="ADAL" clId="{FEB9A246-0903-4625-9FA1-439099217517}" dt="2022-04-29T15:16:20.169" v="1036" actId="478"/>
          <ac:spMkLst>
            <pc:docMk/>
            <pc:sldMk cId="4289556933" sldId="326"/>
            <ac:spMk id="13" creationId="{275C8FB5-6E2D-4AC0-9A9C-B1A9B7CBB5F1}"/>
          </ac:spMkLst>
        </pc:spChg>
        <pc:spChg chg="del">
          <ac:chgData name="Wojciech.Pazdzierkiewicz" userId="2aa65153-47ad-4309-a227-b18c48860cd9" providerId="ADAL" clId="{FEB9A246-0903-4625-9FA1-439099217517}" dt="2022-04-29T15:16:22.078" v="1037" actId="478"/>
          <ac:spMkLst>
            <pc:docMk/>
            <pc:sldMk cId="4289556933" sldId="326"/>
            <ac:spMk id="14" creationId="{08D7EDCA-10DB-472B-BB3D-4103DA4039EC}"/>
          </ac:spMkLst>
        </pc:spChg>
        <pc:spChg chg="add mod">
          <ac:chgData name="Wojciech.Pazdzierkiewicz" userId="2aa65153-47ad-4309-a227-b18c48860cd9" providerId="ADAL" clId="{FEB9A246-0903-4625-9FA1-439099217517}" dt="2022-04-29T15:17:11.061" v="1045" actId="207"/>
          <ac:spMkLst>
            <pc:docMk/>
            <pc:sldMk cId="4289556933" sldId="326"/>
            <ac:spMk id="15" creationId="{21674377-F227-45E9-AFDD-D043E7AF54BD}"/>
          </ac:spMkLst>
        </pc:spChg>
        <pc:picChg chg="del">
          <ac:chgData name="Wojciech.Pazdzierkiewicz" userId="2aa65153-47ad-4309-a227-b18c48860cd9" providerId="ADAL" clId="{FEB9A246-0903-4625-9FA1-439099217517}" dt="2022-04-29T15:16:03.739" v="1035" actId="478"/>
          <ac:picMkLst>
            <pc:docMk/>
            <pc:sldMk cId="4289556933" sldId="326"/>
            <ac:picMk id="10" creationId="{59D8A17D-360D-4DB6-9E9C-212281F0A41A}"/>
          </ac:picMkLst>
        </pc:picChg>
      </pc:sldChg>
      <pc:sldChg chg="addSp delSp modSp add mod">
        <pc:chgData name="Wojciech.Pazdzierkiewicz" userId="2aa65153-47ad-4309-a227-b18c48860cd9" providerId="ADAL" clId="{FEB9A246-0903-4625-9FA1-439099217517}" dt="2022-05-04T07:25:36.919" v="2104" actId="14100"/>
        <pc:sldMkLst>
          <pc:docMk/>
          <pc:sldMk cId="3583672138" sldId="327"/>
        </pc:sldMkLst>
        <pc:picChg chg="del">
          <ac:chgData name="Wojciech.Pazdzierkiewicz" userId="2aa65153-47ad-4309-a227-b18c48860cd9" providerId="ADAL" clId="{FEB9A246-0903-4625-9FA1-439099217517}" dt="2022-04-29T17:00:34.778" v="1192" actId="478"/>
          <ac:picMkLst>
            <pc:docMk/>
            <pc:sldMk cId="3583672138" sldId="327"/>
            <ac:picMk id="5" creationId="{A56EA10C-EC01-4383-90B2-D983996971EA}"/>
          </ac:picMkLst>
        </pc:picChg>
        <pc:picChg chg="add del mod">
          <ac:chgData name="Wojciech.Pazdzierkiewicz" userId="2aa65153-47ad-4309-a227-b18c48860cd9" providerId="ADAL" clId="{FEB9A246-0903-4625-9FA1-439099217517}" dt="2022-05-02T05:16:19.154" v="1845" actId="478"/>
          <ac:picMkLst>
            <pc:docMk/>
            <pc:sldMk cId="3583672138" sldId="327"/>
            <ac:picMk id="5" creationId="{A62F2C31-B4A3-47C3-8A5A-D254D31C5BB5}"/>
          </ac:picMkLst>
        </pc:picChg>
        <pc:picChg chg="add mod">
          <ac:chgData name="Wojciech.Pazdzierkiewicz" userId="2aa65153-47ad-4309-a227-b18c48860cd9" providerId="ADAL" clId="{FEB9A246-0903-4625-9FA1-439099217517}" dt="2022-05-04T07:25:36.919" v="2104" actId="14100"/>
          <ac:picMkLst>
            <pc:docMk/>
            <pc:sldMk cId="3583672138" sldId="327"/>
            <ac:picMk id="5" creationId="{F7F7A621-2456-4EE7-A3CC-4CD37F07E112}"/>
          </ac:picMkLst>
        </pc:picChg>
        <pc:picChg chg="add del mod">
          <ac:chgData name="Wojciech.Pazdzierkiewicz" userId="2aa65153-47ad-4309-a227-b18c48860cd9" providerId="ADAL" clId="{FEB9A246-0903-4625-9FA1-439099217517}" dt="2022-05-04T07:25:17.266" v="2100" actId="478"/>
          <ac:picMkLst>
            <pc:docMk/>
            <pc:sldMk cId="3583672138" sldId="327"/>
            <ac:picMk id="6" creationId="{2D881633-55A8-4634-B6E1-93DF79708226}"/>
          </ac:picMkLst>
        </pc:picChg>
        <pc:picChg chg="add del mod">
          <ac:chgData name="Wojciech.Pazdzierkiewicz" userId="2aa65153-47ad-4309-a227-b18c48860cd9" providerId="ADAL" clId="{FEB9A246-0903-4625-9FA1-439099217517}" dt="2022-05-01T07:08:32.248" v="1604" actId="478"/>
          <ac:picMkLst>
            <pc:docMk/>
            <pc:sldMk cId="3583672138" sldId="327"/>
            <ac:picMk id="6" creationId="{B5570450-87BF-44C6-ADD4-471A04B98C32}"/>
          </ac:picMkLst>
        </pc:picChg>
      </pc:sldChg>
      <pc:sldChg chg="addSp delSp modSp add del mod">
        <pc:chgData name="Wojciech.Pazdzierkiewicz" userId="2aa65153-47ad-4309-a227-b18c48860cd9" providerId="ADAL" clId="{FEB9A246-0903-4625-9FA1-439099217517}" dt="2022-05-02T10:56:36.088" v="2030" actId="47"/>
        <pc:sldMkLst>
          <pc:docMk/>
          <pc:sldMk cId="1776503901" sldId="328"/>
        </pc:sldMkLst>
        <pc:spChg chg="del mod">
          <ac:chgData name="Wojciech.Pazdzierkiewicz" userId="2aa65153-47ad-4309-a227-b18c48860cd9" providerId="ADAL" clId="{FEB9A246-0903-4625-9FA1-439099217517}" dt="2022-04-30T17:04:24.670" v="1227" actId="478"/>
          <ac:spMkLst>
            <pc:docMk/>
            <pc:sldMk cId="1776503901" sldId="328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7" creationId="{F9A0646E-BAD3-477A-B009-C5A2A1358AB8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8" creationId="{662D84EE-D4D6-41E9-9C37-808CD9EF4EE9}"/>
          </ac:spMkLst>
        </pc:spChg>
        <pc:spChg chg="mod">
          <ac:chgData name="Wojciech.Pazdzierkiewicz" userId="2aa65153-47ad-4309-a227-b18c48860cd9" providerId="ADAL" clId="{FEB9A246-0903-4625-9FA1-439099217517}" dt="2022-04-30T17:04:16.294" v="1225" actId="6549"/>
          <ac:spMkLst>
            <pc:docMk/>
            <pc:sldMk cId="1776503901" sldId="328"/>
            <ac:spMk id="9" creationId="{DAD425F9-595A-4861-85AC-743C2E875113}"/>
          </ac:spMkLst>
        </pc:spChg>
        <pc:spChg chg="add mod">
          <ac:chgData name="Wojciech.Pazdzierkiewicz" userId="2aa65153-47ad-4309-a227-b18c48860cd9" providerId="ADAL" clId="{FEB9A246-0903-4625-9FA1-439099217517}" dt="2022-04-30T17:08:02.207" v="1284" actId="1037"/>
          <ac:spMkLst>
            <pc:docMk/>
            <pc:sldMk cId="1776503901" sldId="328"/>
            <ac:spMk id="11" creationId="{AB8AC880-4CDF-4FF9-95FD-1275313E5DD6}"/>
          </ac:spMkLst>
        </pc:spChg>
        <pc:picChg chg="mod">
          <ac:chgData name="Wojciech.Pazdzierkiewicz" userId="2aa65153-47ad-4309-a227-b18c48860cd9" providerId="ADAL" clId="{FEB9A246-0903-4625-9FA1-439099217517}" dt="2022-04-30T17:08:14.097" v="1321" actId="1035"/>
          <ac:picMkLst>
            <pc:docMk/>
            <pc:sldMk cId="1776503901" sldId="328"/>
            <ac:picMk id="10" creationId="{A9A61C8E-1EF8-4E17-9A5B-CA4F8D7EEC21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1.250" v="2031" actId="47"/>
        <pc:sldMkLst>
          <pc:docMk/>
          <pc:sldMk cId="2756770827" sldId="329"/>
        </pc:sldMkLst>
        <pc:spChg chg="del">
          <ac:chgData name="Wojciech.Pazdzierkiewicz" userId="2aa65153-47ad-4309-a227-b18c48860cd9" providerId="ADAL" clId="{FEB9A246-0903-4625-9FA1-439099217517}" dt="2022-04-30T17:05:46.286" v="1240" actId="478"/>
          <ac:spMkLst>
            <pc:docMk/>
            <pc:sldMk cId="2756770827" sldId="329"/>
            <ac:spMk id="5" creationId="{98234425-D8E4-48E7-A9E8-3E9A93935E61}"/>
          </ac:spMkLst>
        </pc:spChg>
        <pc:spChg chg="add del mod">
          <ac:chgData name="Wojciech.Pazdzierkiewicz" userId="2aa65153-47ad-4309-a227-b18c48860cd9" providerId="ADAL" clId="{FEB9A246-0903-4625-9FA1-439099217517}" dt="2022-04-30T17:05:26.311" v="1235" actId="478"/>
          <ac:spMkLst>
            <pc:docMk/>
            <pc:sldMk cId="2756770827" sldId="329"/>
            <ac:spMk id="6" creationId="{CB719390-0DF5-45ED-A63B-3E98FC8B6300}"/>
          </ac:spMkLst>
        </pc:spChg>
        <pc:spChg chg="add del mod">
          <ac:chgData name="Wojciech.Pazdzierkiewicz" userId="2aa65153-47ad-4309-a227-b18c48860cd9" providerId="ADAL" clId="{FEB9A246-0903-4625-9FA1-439099217517}" dt="2022-04-30T17:05:28.939" v="1237" actId="478"/>
          <ac:spMkLst>
            <pc:docMk/>
            <pc:sldMk cId="2756770827" sldId="329"/>
            <ac:spMk id="7" creationId="{0F52C7E9-8C66-4D9D-82A7-E4551A4F0111}"/>
          </ac:spMkLst>
        </pc:spChg>
        <pc:spChg chg="mod">
          <ac:chgData name="Wojciech.Pazdzierkiewicz" userId="2aa65153-47ad-4309-a227-b18c48860cd9" providerId="ADAL" clId="{FEB9A246-0903-4625-9FA1-439099217517}" dt="2022-04-30T17:04:59.778" v="1233" actId="20577"/>
          <ac:spMkLst>
            <pc:docMk/>
            <pc:sldMk cId="2756770827" sldId="329"/>
            <ac:spMk id="9" creationId="{DAD425F9-595A-4861-85AC-743C2E875113}"/>
          </ac:spMkLst>
        </pc:spChg>
        <pc:spChg chg="add del mod">
          <ac:chgData name="Wojciech.Pazdzierkiewicz" userId="2aa65153-47ad-4309-a227-b18c48860cd9" providerId="ADAL" clId="{FEB9A246-0903-4625-9FA1-439099217517}" dt="2022-04-30T17:06:44.435" v="1249" actId="478"/>
          <ac:spMkLst>
            <pc:docMk/>
            <pc:sldMk cId="2756770827" sldId="329"/>
            <ac:spMk id="10" creationId="{6FFA1C9E-2598-4C5B-8B6E-17E8C15BC007}"/>
          </ac:spMkLst>
        </pc:spChg>
        <pc:spChg chg="add mod">
          <ac:chgData name="Wojciech.Pazdzierkiewicz" userId="2aa65153-47ad-4309-a227-b18c48860cd9" providerId="ADAL" clId="{FEB9A246-0903-4625-9FA1-439099217517}" dt="2022-04-30T17:06:55.129" v="1250" actId="1076"/>
          <ac:spMkLst>
            <pc:docMk/>
            <pc:sldMk cId="2756770827" sldId="329"/>
            <ac:spMk id="11" creationId="{E374160A-2FB0-4B84-BE26-D1A2439B6EA3}"/>
          </ac:spMkLst>
        </pc:spChg>
        <pc:spChg chg="add mod">
          <ac:chgData name="Wojciech.Pazdzierkiewicz" userId="2aa65153-47ad-4309-a227-b18c48860cd9" providerId="ADAL" clId="{FEB9A246-0903-4625-9FA1-439099217517}" dt="2022-04-30T17:06:37.405" v="1248" actId="1076"/>
          <ac:spMkLst>
            <pc:docMk/>
            <pc:sldMk cId="2756770827" sldId="329"/>
            <ac:spMk id="12" creationId="{C507A75D-1838-4C56-9ECB-42476C8DC931}"/>
          </ac:spMkLst>
        </pc:spChg>
        <pc:graphicFrameChg chg="add mod">
          <ac:chgData name="Wojciech.Pazdzierkiewicz" userId="2aa65153-47ad-4309-a227-b18c48860cd9" providerId="ADAL" clId="{FEB9A246-0903-4625-9FA1-439099217517}" dt="2022-04-30T17:05:44.254" v="1239" actId="1076"/>
          <ac:graphicFrameMkLst>
            <pc:docMk/>
            <pc:sldMk cId="2756770827" sldId="329"/>
            <ac:graphicFrameMk id="8" creationId="{4C8D3E8E-5BB6-4575-B8BF-2205B08532C8}"/>
          </ac:graphicFrameMkLst>
        </pc:graphicFrameChg>
      </pc:sldChg>
      <pc:sldChg chg="addSp delSp modSp add del mod ord">
        <pc:chgData name="Wojciech.Pazdzierkiewicz" userId="2aa65153-47ad-4309-a227-b18c48860cd9" providerId="ADAL" clId="{FEB9A246-0903-4625-9FA1-439099217517}" dt="2022-05-02T10:56:43.113" v="2032" actId="47"/>
        <pc:sldMkLst>
          <pc:docMk/>
          <pc:sldMk cId="3868453486" sldId="330"/>
        </pc:sldMkLst>
        <pc:spChg chg="del">
          <ac:chgData name="Wojciech.Pazdzierkiewicz" userId="2aa65153-47ad-4309-a227-b18c48860cd9" providerId="ADAL" clId="{FEB9A246-0903-4625-9FA1-439099217517}" dt="2022-04-30T17:08:34.818" v="1325" actId="478"/>
          <ac:spMkLst>
            <pc:docMk/>
            <pc:sldMk cId="3868453486" sldId="330"/>
            <ac:spMk id="5" creationId="{98234425-D8E4-48E7-A9E8-3E9A93935E61}"/>
          </ac:spMkLst>
        </pc:spChg>
        <pc:spChg chg="mod">
          <ac:chgData name="Wojciech.Pazdzierkiewicz" userId="2aa65153-47ad-4309-a227-b18c48860cd9" providerId="ADAL" clId="{FEB9A246-0903-4625-9FA1-439099217517}" dt="2022-04-30T17:08:50.109" v="1331" actId="6549"/>
          <ac:spMkLst>
            <pc:docMk/>
            <pc:sldMk cId="3868453486" sldId="330"/>
            <ac:spMk id="9" creationId="{DAD425F9-595A-4861-85AC-743C2E875113}"/>
          </ac:spMkLst>
        </pc:spChg>
        <pc:picChg chg="add del mod">
          <ac:chgData name="Wojciech.Pazdzierkiewicz" userId="2aa65153-47ad-4309-a227-b18c48860cd9" providerId="ADAL" clId="{FEB9A246-0903-4625-9FA1-439099217517}" dt="2022-04-30T17:10:05.673" v="1336" actId="478"/>
          <ac:picMkLst>
            <pc:docMk/>
            <pc:sldMk cId="3868453486" sldId="330"/>
            <ac:picMk id="6" creationId="{7C87402B-E935-47D0-A21D-B6EF5684B5FD}"/>
          </ac:picMkLst>
        </pc:picChg>
        <pc:picChg chg="add mod">
          <ac:chgData name="Wojciech.Pazdzierkiewicz" userId="2aa65153-47ad-4309-a227-b18c48860cd9" providerId="ADAL" clId="{FEB9A246-0903-4625-9FA1-439099217517}" dt="2022-04-30T17:10:09.715" v="1337" actId="1076"/>
          <ac:picMkLst>
            <pc:docMk/>
            <pc:sldMk cId="3868453486" sldId="330"/>
            <ac:picMk id="7" creationId="{42C324B3-655C-4876-935B-3FA466D419C2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5.148" v="2033" actId="47"/>
        <pc:sldMkLst>
          <pc:docMk/>
          <pc:sldMk cId="1669748272" sldId="331"/>
        </pc:sldMkLst>
        <pc:spChg chg="del">
          <ac:chgData name="Wojciech.Pazdzierkiewicz" userId="2aa65153-47ad-4309-a227-b18c48860cd9" providerId="ADAL" clId="{FEB9A246-0903-4625-9FA1-439099217517}" dt="2022-04-30T17:10:57.355" v="1347" actId="478"/>
          <ac:spMkLst>
            <pc:docMk/>
            <pc:sldMk cId="1669748272" sldId="331"/>
            <ac:spMk id="5" creationId="{98234425-D8E4-48E7-A9E8-3E9A93935E61}"/>
          </ac:spMkLst>
        </pc:spChg>
        <pc:spChg chg="mod">
          <ac:chgData name="Wojciech.Pazdzierkiewicz" userId="2aa65153-47ad-4309-a227-b18c48860cd9" providerId="ADAL" clId="{FEB9A246-0903-4625-9FA1-439099217517}" dt="2022-04-30T17:10:53.980" v="1346" actId="6549"/>
          <ac:spMkLst>
            <pc:docMk/>
            <pc:sldMk cId="1669748272" sldId="331"/>
            <ac:spMk id="9" creationId="{DAD425F9-595A-4861-85AC-743C2E875113}"/>
          </ac:spMkLst>
        </pc:spChg>
        <pc:graphicFrameChg chg="add del mod">
          <ac:chgData name="Wojciech.Pazdzierkiewicz" userId="2aa65153-47ad-4309-a227-b18c48860cd9" providerId="ADAL" clId="{FEB9A246-0903-4625-9FA1-439099217517}" dt="2022-04-30T17:11:10.786" v="1349"/>
          <ac:graphicFrameMkLst>
            <pc:docMk/>
            <pc:sldMk cId="1669748272" sldId="331"/>
            <ac:graphicFrameMk id="6" creationId="{DE045C58-B9A4-4673-9A9E-27A040AA0D27}"/>
          </ac:graphicFrameMkLst>
        </pc:graphicFrameChg>
        <pc:picChg chg="add mod">
          <ac:chgData name="Wojciech.Pazdzierkiewicz" userId="2aa65153-47ad-4309-a227-b18c48860cd9" providerId="ADAL" clId="{FEB9A246-0903-4625-9FA1-439099217517}" dt="2022-04-30T17:11:39.716" v="1351" actId="1076"/>
          <ac:picMkLst>
            <pc:docMk/>
            <pc:sldMk cId="1669748272" sldId="331"/>
            <ac:picMk id="7" creationId="{9BD06ECE-152C-4E6D-A705-5E807708DF28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7.071" v="2034" actId="47"/>
        <pc:sldMkLst>
          <pc:docMk/>
          <pc:sldMk cId="2908492476" sldId="332"/>
        </pc:sldMkLst>
        <pc:spChg chg="del">
          <ac:chgData name="Wojciech.Pazdzierkiewicz" userId="2aa65153-47ad-4309-a227-b18c48860cd9" providerId="ADAL" clId="{FEB9A246-0903-4625-9FA1-439099217517}" dt="2022-04-30T17:12:45.991" v="1363" actId="478"/>
          <ac:spMkLst>
            <pc:docMk/>
            <pc:sldMk cId="2908492476" sldId="332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5:45.385" v="1404" actId="1076"/>
          <ac:spMkLst>
            <pc:docMk/>
            <pc:sldMk cId="2908492476" sldId="332"/>
            <ac:spMk id="7" creationId="{F70FC8F3-2235-4C47-B679-3F5876F9687B}"/>
          </ac:spMkLst>
        </pc:spChg>
        <pc:spChg chg="add mod">
          <ac:chgData name="Wojciech.Pazdzierkiewicz" userId="2aa65153-47ad-4309-a227-b18c48860cd9" providerId="ADAL" clId="{FEB9A246-0903-4625-9FA1-439099217517}" dt="2022-04-30T17:15:48.006" v="1405" actId="1076"/>
          <ac:spMkLst>
            <pc:docMk/>
            <pc:sldMk cId="2908492476" sldId="332"/>
            <ac:spMk id="8" creationId="{3F84EBEF-2CD7-4B49-A920-958DB35E9CDD}"/>
          </ac:spMkLst>
        </pc:spChg>
        <pc:spChg chg="mod">
          <ac:chgData name="Wojciech.Pazdzierkiewicz" userId="2aa65153-47ad-4309-a227-b18c48860cd9" providerId="ADAL" clId="{FEB9A246-0903-4625-9FA1-439099217517}" dt="2022-04-30T17:12:10.453" v="1360" actId="6549"/>
          <ac:spMkLst>
            <pc:docMk/>
            <pc:sldMk cId="2908492476" sldId="332"/>
            <ac:spMk id="9" creationId="{DAD425F9-595A-4861-85AC-743C2E875113}"/>
          </ac:spMkLst>
        </pc:spChg>
        <pc:spChg chg="add mod">
          <ac:chgData name="Wojciech.Pazdzierkiewicz" userId="2aa65153-47ad-4309-a227-b18c48860cd9" providerId="ADAL" clId="{FEB9A246-0903-4625-9FA1-439099217517}" dt="2022-04-30T17:15:41.735" v="1403" actId="1076"/>
          <ac:spMkLst>
            <pc:docMk/>
            <pc:sldMk cId="2908492476" sldId="332"/>
            <ac:spMk id="10" creationId="{98AD5787-DE05-40B2-9D49-647F494608AA}"/>
          </ac:spMkLst>
        </pc:spChg>
        <pc:spChg chg="add mod">
          <ac:chgData name="Wojciech.Pazdzierkiewicz" userId="2aa65153-47ad-4309-a227-b18c48860cd9" providerId="ADAL" clId="{FEB9A246-0903-4625-9FA1-439099217517}" dt="2022-04-30T17:15:36.348" v="1402" actId="1076"/>
          <ac:spMkLst>
            <pc:docMk/>
            <pc:sldMk cId="2908492476" sldId="332"/>
            <ac:spMk id="11" creationId="{CAC4C96A-7E43-4547-B3DD-52C9BA789D5E}"/>
          </ac:spMkLst>
        </pc:spChg>
        <pc:picChg chg="add mod">
          <ac:chgData name="Wojciech.Pazdzierkiewicz" userId="2aa65153-47ad-4309-a227-b18c48860cd9" providerId="ADAL" clId="{FEB9A246-0903-4625-9FA1-439099217517}" dt="2022-04-30T17:12:33.831" v="1362" actId="1076"/>
          <ac:picMkLst>
            <pc:docMk/>
            <pc:sldMk cId="2908492476" sldId="332"/>
            <ac:picMk id="6" creationId="{5952F758-C1FD-4389-8568-74A9D66EC7EB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48.218" v="2035" actId="47"/>
        <pc:sldMkLst>
          <pc:docMk/>
          <pc:sldMk cId="384425821" sldId="333"/>
        </pc:sldMkLst>
        <pc:spChg chg="del">
          <ac:chgData name="Wojciech.Pazdzierkiewicz" userId="2aa65153-47ad-4309-a227-b18c48860cd9" providerId="ADAL" clId="{FEB9A246-0903-4625-9FA1-439099217517}" dt="2022-04-30T17:16:23.563" v="1415" actId="478"/>
          <ac:spMkLst>
            <pc:docMk/>
            <pc:sldMk cId="384425821" sldId="333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7:14.897" v="1422" actId="14100"/>
          <ac:spMkLst>
            <pc:docMk/>
            <pc:sldMk cId="384425821" sldId="333"/>
            <ac:spMk id="6" creationId="{91BD6F87-D433-431C-8EB8-C2DBF905AB0B}"/>
          </ac:spMkLst>
        </pc:spChg>
        <pc:spChg chg="add mod">
          <ac:chgData name="Wojciech.Pazdzierkiewicz" userId="2aa65153-47ad-4309-a227-b18c48860cd9" providerId="ADAL" clId="{FEB9A246-0903-4625-9FA1-439099217517}" dt="2022-04-30T17:17:38.251" v="1428" actId="1076"/>
          <ac:spMkLst>
            <pc:docMk/>
            <pc:sldMk cId="384425821" sldId="333"/>
            <ac:spMk id="7" creationId="{3BBBC13B-2517-470C-AEEA-1A3DA3DC8FF7}"/>
          </ac:spMkLst>
        </pc:spChg>
        <pc:spChg chg="add mod">
          <ac:chgData name="Wojciech.Pazdzierkiewicz" userId="2aa65153-47ad-4309-a227-b18c48860cd9" providerId="ADAL" clId="{FEB9A246-0903-4625-9FA1-439099217517}" dt="2022-04-30T17:17:30.699" v="1427" actId="14100"/>
          <ac:spMkLst>
            <pc:docMk/>
            <pc:sldMk cId="384425821" sldId="333"/>
            <ac:spMk id="8" creationId="{FF731805-D313-492E-BDF8-C278E344C437}"/>
          </ac:spMkLst>
        </pc:spChg>
        <pc:spChg chg="mod">
          <ac:chgData name="Wojciech.Pazdzierkiewicz" userId="2aa65153-47ad-4309-a227-b18c48860cd9" providerId="ADAL" clId="{FEB9A246-0903-4625-9FA1-439099217517}" dt="2022-04-30T17:16:20.238" v="1414" actId="6549"/>
          <ac:spMkLst>
            <pc:docMk/>
            <pc:sldMk cId="384425821" sldId="333"/>
            <ac:spMk id="9" creationId="{DAD425F9-595A-4861-85AC-743C2E875113}"/>
          </ac:spMkLst>
        </pc:spChg>
        <pc:picChg chg="add mod">
          <ac:chgData name="Wojciech.Pazdzierkiewicz" userId="2aa65153-47ad-4309-a227-b18c48860cd9" providerId="ADAL" clId="{FEB9A246-0903-4625-9FA1-439099217517}" dt="2022-04-30T17:17:10.607" v="1420" actId="1076"/>
          <ac:picMkLst>
            <pc:docMk/>
            <pc:sldMk cId="384425821" sldId="333"/>
            <ac:picMk id="10" creationId="{34D6464D-C15D-451E-B6A4-391B1389FC3C}"/>
          </ac:picMkLst>
        </pc:picChg>
      </pc:sldChg>
      <pc:sldChg chg="addSp delSp modSp add del mod ord">
        <pc:chgData name="Wojciech.Pazdzierkiewicz" userId="2aa65153-47ad-4309-a227-b18c48860cd9" providerId="ADAL" clId="{FEB9A246-0903-4625-9FA1-439099217517}" dt="2022-05-02T10:56:50.435" v="2036" actId="47"/>
        <pc:sldMkLst>
          <pc:docMk/>
          <pc:sldMk cId="281577230" sldId="334"/>
        </pc:sldMkLst>
        <pc:spChg chg="del">
          <ac:chgData name="Wojciech.Pazdzierkiewicz" userId="2aa65153-47ad-4309-a227-b18c48860cd9" providerId="ADAL" clId="{FEB9A246-0903-4625-9FA1-439099217517}" dt="2022-04-30T17:18:09.778" v="1440" actId="478"/>
          <ac:spMkLst>
            <pc:docMk/>
            <pc:sldMk cId="281577230" sldId="334"/>
            <ac:spMk id="5" creationId="{98234425-D8E4-48E7-A9E8-3E9A93935E61}"/>
          </ac:spMkLst>
        </pc:spChg>
        <pc:spChg chg="add mod">
          <ac:chgData name="Wojciech.Pazdzierkiewicz" userId="2aa65153-47ad-4309-a227-b18c48860cd9" providerId="ADAL" clId="{FEB9A246-0903-4625-9FA1-439099217517}" dt="2022-04-30T17:18:58.368" v="1452" actId="1076"/>
          <ac:spMkLst>
            <pc:docMk/>
            <pc:sldMk cId="281577230" sldId="334"/>
            <ac:spMk id="6" creationId="{EC38DD66-7074-45C1-9840-9F8835F7D9FD}"/>
          </ac:spMkLst>
        </pc:spChg>
        <pc:spChg chg="add mod">
          <ac:chgData name="Wojciech.Pazdzierkiewicz" userId="2aa65153-47ad-4309-a227-b18c48860cd9" providerId="ADAL" clId="{FEB9A246-0903-4625-9FA1-439099217517}" dt="2022-04-30T17:18:55.218" v="1451" actId="1076"/>
          <ac:spMkLst>
            <pc:docMk/>
            <pc:sldMk cId="281577230" sldId="334"/>
            <ac:spMk id="7" creationId="{372CECA3-4501-48BB-BE61-F25B84AD2F05}"/>
          </ac:spMkLst>
        </pc:spChg>
        <pc:spChg chg="add mod">
          <ac:chgData name="Wojciech.Pazdzierkiewicz" userId="2aa65153-47ad-4309-a227-b18c48860cd9" providerId="ADAL" clId="{FEB9A246-0903-4625-9FA1-439099217517}" dt="2022-04-30T17:19:09.670" v="1455" actId="14100"/>
          <ac:spMkLst>
            <pc:docMk/>
            <pc:sldMk cId="281577230" sldId="334"/>
            <ac:spMk id="8" creationId="{BF2A078D-52B3-42DA-B4E2-B39DA533C0A2}"/>
          </ac:spMkLst>
        </pc:spChg>
        <pc:spChg chg="mod">
          <ac:chgData name="Wojciech.Pazdzierkiewicz" userId="2aa65153-47ad-4309-a227-b18c48860cd9" providerId="ADAL" clId="{FEB9A246-0903-4625-9FA1-439099217517}" dt="2022-04-30T17:18:06.461" v="1439" actId="6549"/>
          <ac:spMkLst>
            <pc:docMk/>
            <pc:sldMk cId="281577230" sldId="334"/>
            <ac:spMk id="9" creationId="{DAD425F9-595A-4861-85AC-743C2E875113}"/>
          </ac:spMkLst>
        </pc:spChg>
        <pc:picChg chg="add mod">
          <ac:chgData name="Wojciech.Pazdzierkiewicz" userId="2aa65153-47ad-4309-a227-b18c48860cd9" providerId="ADAL" clId="{FEB9A246-0903-4625-9FA1-439099217517}" dt="2022-04-30T17:18:38.103" v="1445" actId="1076"/>
          <ac:picMkLst>
            <pc:docMk/>
            <pc:sldMk cId="281577230" sldId="334"/>
            <ac:picMk id="10" creationId="{CA97B357-8AD3-4D8E-B7D2-7BE3E41F10D7}"/>
          </ac:picMkLst>
        </pc:picChg>
      </pc:sldChg>
      <pc:sldChg chg="delSp modSp add mod">
        <pc:chgData name="Wojciech.Pazdzierkiewicz" userId="2aa65153-47ad-4309-a227-b18c48860cd9" providerId="ADAL" clId="{FEB9A246-0903-4625-9FA1-439099217517}" dt="2022-05-02T11:21:15.514" v="2095" actId="1076"/>
        <pc:sldMkLst>
          <pc:docMk/>
          <pc:sldMk cId="1817651127" sldId="335"/>
        </pc:sldMkLst>
        <pc:spChg chg="mod">
          <ac:chgData name="Wojciech.Pazdzierkiewicz" userId="2aa65153-47ad-4309-a227-b18c48860cd9" providerId="ADAL" clId="{FEB9A246-0903-4625-9FA1-439099217517}" dt="2022-05-01T16:01:06.629" v="1747" actId="20577"/>
          <ac:spMkLst>
            <pc:docMk/>
            <pc:sldMk cId="1817651127" sldId="335"/>
            <ac:spMk id="3" creationId="{9421F505-966D-2E49-A4B8-5D50243D042C}"/>
          </ac:spMkLst>
        </pc:spChg>
        <pc:spChg chg="mod">
          <ac:chgData name="Wojciech.Pazdzierkiewicz" userId="2aa65153-47ad-4309-a227-b18c48860cd9" providerId="ADAL" clId="{FEB9A246-0903-4625-9FA1-439099217517}" dt="2022-05-02T11:21:15.514" v="2095" actId="1076"/>
          <ac:spMkLst>
            <pc:docMk/>
            <pc:sldMk cId="1817651127" sldId="335"/>
            <ac:spMk id="7" creationId="{7314374A-2EE8-4E2D-94D1-B5B4A4734748}"/>
          </ac:spMkLst>
        </pc:spChg>
        <pc:spChg chg="del">
          <ac:chgData name="Wojciech.Pazdzierkiewicz" userId="2aa65153-47ad-4309-a227-b18c48860cd9" providerId="ADAL" clId="{FEB9A246-0903-4625-9FA1-439099217517}" dt="2022-05-01T15:59:55.328" v="1726" actId="478"/>
          <ac:spMkLst>
            <pc:docMk/>
            <pc:sldMk cId="1817651127" sldId="335"/>
            <ac:spMk id="20" creationId="{6E45E368-68CC-42C2-95DE-4108425AD709}"/>
          </ac:spMkLst>
        </pc:spChg>
        <pc:spChg chg="del">
          <ac:chgData name="Wojciech.Pazdzierkiewicz" userId="2aa65153-47ad-4309-a227-b18c48860cd9" providerId="ADAL" clId="{FEB9A246-0903-4625-9FA1-439099217517}" dt="2022-05-01T15:59:56.991" v="1727" actId="478"/>
          <ac:spMkLst>
            <pc:docMk/>
            <pc:sldMk cId="1817651127" sldId="335"/>
            <ac:spMk id="21" creationId="{707E5F34-F88B-459F-A26C-42D6617C83FF}"/>
          </ac:spMkLst>
        </pc:spChg>
        <pc:spChg chg="del">
          <ac:chgData name="Wojciech.Pazdzierkiewicz" userId="2aa65153-47ad-4309-a227-b18c48860cd9" providerId="ADAL" clId="{FEB9A246-0903-4625-9FA1-439099217517}" dt="2022-05-01T15:59:58.056" v="1728" actId="478"/>
          <ac:spMkLst>
            <pc:docMk/>
            <pc:sldMk cId="1817651127" sldId="335"/>
            <ac:spMk id="22" creationId="{CB3CCC5A-6974-43E6-B015-6C51D76A2978}"/>
          </ac:spMkLst>
        </pc:spChg>
        <pc:spChg chg="del mod">
          <ac:chgData name="Wojciech.Pazdzierkiewicz" userId="2aa65153-47ad-4309-a227-b18c48860cd9" providerId="ADAL" clId="{FEB9A246-0903-4625-9FA1-439099217517}" dt="2022-05-01T15:59:59.314" v="1730" actId="478"/>
          <ac:spMkLst>
            <pc:docMk/>
            <pc:sldMk cId="1817651127" sldId="335"/>
            <ac:spMk id="23" creationId="{E868DF2D-5EEC-4A93-89F5-0353867E7252}"/>
          </ac:spMkLst>
        </pc:spChg>
        <pc:spChg chg="del mod">
          <ac:chgData name="Wojciech.Pazdzierkiewicz" userId="2aa65153-47ad-4309-a227-b18c48860cd9" providerId="ADAL" clId="{FEB9A246-0903-4625-9FA1-439099217517}" dt="2022-05-01T16:00:01.068" v="1732" actId="478"/>
          <ac:spMkLst>
            <pc:docMk/>
            <pc:sldMk cId="1817651127" sldId="335"/>
            <ac:spMk id="24" creationId="{4163BC61-729A-405C-8C88-EB5127B39355}"/>
          </ac:spMkLst>
        </pc:spChg>
        <pc:spChg chg="del mod">
          <ac:chgData name="Wojciech.Pazdzierkiewicz" userId="2aa65153-47ad-4309-a227-b18c48860cd9" providerId="ADAL" clId="{FEB9A246-0903-4625-9FA1-439099217517}" dt="2022-05-01T16:00:02.332" v="1734" actId="478"/>
          <ac:spMkLst>
            <pc:docMk/>
            <pc:sldMk cId="1817651127" sldId="335"/>
            <ac:spMk id="25" creationId="{9EE61880-6860-483D-A7C8-BBC6732FCE19}"/>
          </ac:spMkLst>
        </pc:spChg>
        <pc:spChg chg="del mod">
          <ac:chgData name="Wojciech.Pazdzierkiewicz" userId="2aa65153-47ad-4309-a227-b18c48860cd9" providerId="ADAL" clId="{FEB9A246-0903-4625-9FA1-439099217517}" dt="2022-05-01T16:00:03.754" v="1736" actId="478"/>
          <ac:spMkLst>
            <pc:docMk/>
            <pc:sldMk cId="1817651127" sldId="335"/>
            <ac:spMk id="26" creationId="{B0A9383F-6F8A-4698-A829-E696BFB8DD23}"/>
          </ac:spMkLst>
        </pc:spChg>
        <pc:picChg chg="mod">
          <ac:chgData name="Wojciech.Pazdzierkiewicz" userId="2aa65153-47ad-4309-a227-b18c48860cd9" providerId="ADAL" clId="{FEB9A246-0903-4625-9FA1-439099217517}" dt="2022-05-02T11:21:12.087" v="2094" actId="1076"/>
          <ac:picMkLst>
            <pc:docMk/>
            <pc:sldMk cId="1817651127" sldId="335"/>
            <ac:picMk id="5" creationId="{F12D097E-F078-475D-9773-6A5EBF23B03D}"/>
          </ac:picMkLst>
        </pc:picChg>
      </pc:sldChg>
      <pc:sldChg chg="del">
        <pc:chgData name="Wojciech.Pazdzierkiewicz" userId="2aa65153-47ad-4309-a227-b18c48860cd9" providerId="ADAL" clId="{FEB9A246-0903-4625-9FA1-439099217517}" dt="2022-05-01T15:55:26.435" v="1689" actId="47"/>
        <pc:sldMkLst>
          <pc:docMk/>
          <pc:sldMk cId="3800539991" sldId="335"/>
        </pc:sldMkLst>
      </pc:sldChg>
      <pc:sldChg chg="del">
        <pc:chgData name="Wojciech.Pazdzierkiewicz" userId="2aa65153-47ad-4309-a227-b18c48860cd9" providerId="ADAL" clId="{FEB9A246-0903-4625-9FA1-439099217517}" dt="2022-05-01T15:55:19.267" v="1688" actId="47"/>
        <pc:sldMkLst>
          <pc:docMk/>
          <pc:sldMk cId="1465476668" sldId="336"/>
        </pc:sldMkLst>
      </pc:sldChg>
      <pc:sldChg chg="addSp delSp modSp add mod">
        <pc:chgData name="Wojciech.Pazdzierkiewicz" userId="2aa65153-47ad-4309-a227-b18c48860cd9" providerId="ADAL" clId="{FEB9A246-0903-4625-9FA1-439099217517}" dt="2022-05-01T16:12:31.796" v="1784" actId="1076"/>
        <pc:sldMkLst>
          <pc:docMk/>
          <pc:sldMk cId="3656787242" sldId="336"/>
        </pc:sldMkLst>
        <pc:spChg chg="del">
          <ac:chgData name="Wojciech.Pazdzierkiewicz" userId="2aa65153-47ad-4309-a227-b18c48860cd9" providerId="ADAL" clId="{FEB9A246-0903-4625-9FA1-439099217517}" dt="2022-05-01T16:11:01.772" v="1769" actId="478"/>
          <ac:spMkLst>
            <pc:docMk/>
            <pc:sldMk cId="3656787242" sldId="336"/>
            <ac:spMk id="7" creationId="{9A4BC69A-9E65-453F-BF27-58EAB0CEC3C6}"/>
          </ac:spMkLst>
        </pc:spChg>
        <pc:picChg chg="add del mod">
          <ac:chgData name="Wojciech.Pazdzierkiewicz" userId="2aa65153-47ad-4309-a227-b18c48860cd9" providerId="ADAL" clId="{FEB9A246-0903-4625-9FA1-439099217517}" dt="2022-05-01T16:12:06.382" v="1777" actId="478"/>
          <ac:picMkLst>
            <pc:docMk/>
            <pc:sldMk cId="3656787242" sldId="336"/>
            <ac:picMk id="5" creationId="{00803368-0839-4D3A-9FB1-54D117C51A79}"/>
          </ac:picMkLst>
        </pc:picChg>
        <pc:picChg chg="del">
          <ac:chgData name="Wojciech.Pazdzierkiewicz" userId="2aa65153-47ad-4309-a227-b18c48860cd9" providerId="ADAL" clId="{FEB9A246-0903-4625-9FA1-439099217517}" dt="2022-05-01T16:11:02.366" v="1770" actId="478"/>
          <ac:picMkLst>
            <pc:docMk/>
            <pc:sldMk cId="3656787242" sldId="336"/>
            <ac:picMk id="6" creationId="{E9AEAB6A-0AAD-4177-A661-862E11AC4DDF}"/>
          </ac:picMkLst>
        </pc:picChg>
        <pc:picChg chg="add mod">
          <ac:chgData name="Wojciech.Pazdzierkiewicz" userId="2aa65153-47ad-4309-a227-b18c48860cd9" providerId="ADAL" clId="{FEB9A246-0903-4625-9FA1-439099217517}" dt="2022-05-01T16:12:31.796" v="1784" actId="1076"/>
          <ac:picMkLst>
            <pc:docMk/>
            <pc:sldMk cId="3656787242" sldId="336"/>
            <ac:picMk id="9" creationId="{6E83CE3A-B214-4709-A36B-52830BC812E1}"/>
          </ac:picMkLst>
        </pc:picChg>
        <pc:picChg chg="add mod">
          <ac:chgData name="Wojciech.Pazdzierkiewicz" userId="2aa65153-47ad-4309-a227-b18c48860cd9" providerId="ADAL" clId="{FEB9A246-0903-4625-9FA1-439099217517}" dt="2022-05-01T16:12:17.413" v="1781" actId="1076"/>
          <ac:picMkLst>
            <pc:docMk/>
            <pc:sldMk cId="3656787242" sldId="336"/>
            <ac:picMk id="11" creationId="{C1D00E2A-54D0-4A85-86B1-357FAF7B5AFD}"/>
          </ac:picMkLst>
        </pc:picChg>
      </pc:sldChg>
      <pc:sldChg chg="del">
        <pc:chgData name="Wojciech.Pazdzierkiewicz" userId="2aa65153-47ad-4309-a227-b18c48860cd9" providerId="ADAL" clId="{FEB9A246-0903-4625-9FA1-439099217517}" dt="2022-05-01T15:55:14.756" v="1686" actId="47"/>
        <pc:sldMkLst>
          <pc:docMk/>
          <pc:sldMk cId="2622497032" sldId="337"/>
        </pc:sldMkLst>
      </pc:sldChg>
      <pc:sldChg chg="del">
        <pc:chgData name="Wojciech.Pazdzierkiewicz" userId="2aa65153-47ad-4309-a227-b18c48860cd9" providerId="ADAL" clId="{FEB9A246-0903-4625-9FA1-439099217517}" dt="2022-05-01T15:55:17.017" v="1687" actId="47"/>
        <pc:sldMkLst>
          <pc:docMk/>
          <pc:sldMk cId="2072684687" sldId="338"/>
        </pc:sldMkLst>
      </pc:sldChg>
      <pc:sldChg chg="modSp add mod">
        <pc:chgData name="Wojciech.Pazdzierkiewicz" userId="2aa65153-47ad-4309-a227-b18c48860cd9" providerId="ADAL" clId="{FEB9A246-0903-4625-9FA1-439099217517}" dt="2022-05-02T11:15:01.125" v="2073" actId="20577"/>
        <pc:sldMkLst>
          <pc:docMk/>
          <pc:sldMk cId="1516350285" sldId="2147374352"/>
        </pc:sldMkLst>
        <pc:spChg chg="mod">
          <ac:chgData name="Wojciech.Pazdzierkiewicz" userId="2aa65153-47ad-4309-a227-b18c48860cd9" providerId="ADAL" clId="{FEB9A246-0903-4625-9FA1-439099217517}" dt="2022-05-02T11:14:49.570" v="2071" actId="20577"/>
          <ac:spMkLst>
            <pc:docMk/>
            <pc:sldMk cId="1516350285" sldId="2147374352"/>
            <ac:spMk id="2" creationId="{3CF6F8FE-BA4C-F843-AC7D-C7395EF279F9}"/>
          </ac:spMkLst>
        </pc:spChg>
        <pc:spChg chg="mod">
          <ac:chgData name="Wojciech.Pazdzierkiewicz" userId="2aa65153-47ad-4309-a227-b18c48860cd9" providerId="ADAL" clId="{FEB9A246-0903-4625-9FA1-439099217517}" dt="2022-05-02T11:15:01.125" v="2073" actId="20577"/>
          <ac:spMkLst>
            <pc:docMk/>
            <pc:sldMk cId="1516350285" sldId="2147374352"/>
            <ac:spMk id="3" creationId="{9421F505-966D-2E49-A4B8-5D50243D042C}"/>
          </ac:spMkLst>
        </pc:spChg>
        <pc:picChg chg="mod">
          <ac:chgData name="Wojciech.Pazdzierkiewicz" userId="2aa65153-47ad-4309-a227-b18c48860cd9" providerId="ADAL" clId="{FEB9A246-0903-4625-9FA1-439099217517}" dt="2022-05-02T11:14:06.482" v="2063" actId="14100"/>
          <ac:picMkLst>
            <pc:docMk/>
            <pc:sldMk cId="1516350285" sldId="2147374352"/>
            <ac:picMk id="5" creationId="{EEA2A48C-773C-4185-93E7-84091FD6BA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ED8EAC6-2D5B-D844-A615-EDB1D698BF23}" type="datetimeFigureOut">
              <a:rPr lang="en-US" smtClean="0"/>
              <a:pPr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BA7E1BB-25B4-574B-B089-309528012E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7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2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7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7E1BB-25B4-574B-B089-309528012E5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1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A7E1BB-25B4-574B-B089-309528012E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K Everett" panose="020B0204000000000000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K Everett" panose="020B0204000000000000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79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7E210A-CC7B-864B-AC6F-C7E9E7BC7B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457" y="3695700"/>
            <a:ext cx="11277600" cy="22860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3370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90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orient="horz" pos="768" userDrawn="1">
          <p15:clr>
            <a:srgbClr val="FBAE40"/>
          </p15:clr>
        </p15:guide>
        <p15:guide id="4" orient="horz" pos="3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6667928" y="0"/>
            <a:ext cx="559941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76288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572000"/>
            <a:ext cx="3899043" cy="14062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E485E1-C24F-C14B-94CC-261A0982F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E85E3B6-039B-9943-BF72-A26B0ABF361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15200" y="1408113"/>
            <a:ext cx="2640013" cy="434498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3B114F-FD81-5241-BF07-54C8496C1D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09259" y="3870259"/>
            <a:ext cx="1184657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09259" y="4999356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2336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escription w/ Icon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B990099-A11A-7B43-8CA5-F3DF42BB682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E33EC-479A-9B4A-9EA0-CD198E4592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633591"/>
            <a:ext cx="4666998" cy="179541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 </a:t>
            </a:r>
            <a:br>
              <a:rPr lang="en-US"/>
            </a:br>
            <a:r>
              <a:rPr lang="en-US"/>
              <a:t>as a caption.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870259"/>
            <a:ext cx="4666998" cy="1847421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7B521B1-D76B-074D-BB0F-3C39DA0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724D818-78C5-5749-BF65-3D70CDD886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7806" y="4793969"/>
            <a:ext cx="3463760" cy="753744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BD7085-9F4B-354E-96FD-0C545180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7">
            <a:extLst>
              <a:ext uri="{FF2B5EF4-FFF2-40B4-BE49-F238E27FC236}">
                <a16:creationId xmlns:a16="http://schemas.microsoft.com/office/drawing/2014/main" id="{5561DAEC-5DFF-2A4D-A902-FDAA9AD41E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EE4CC-B4BD-B042-93C4-EF60CFEA1FE0}"/>
              </a:ext>
            </a:extLst>
          </p:cNvPr>
          <p:cNvCxnSpPr/>
          <p:nvPr userDrawn="1"/>
        </p:nvCxnSpPr>
        <p:spPr>
          <a:xfrm>
            <a:off x="456949" y="3628870"/>
            <a:ext cx="466724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F9149-9238-0147-86CC-3A984442921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487805" y="1058863"/>
            <a:ext cx="3464357" cy="34163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3589047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F542D8-F4D5-2F4C-AA85-3E9B98B22018}"/>
              </a:ext>
            </a:extLst>
          </p:cNvPr>
          <p:cNvSpPr/>
          <p:nvPr userDrawn="1"/>
        </p:nvSpPr>
        <p:spPr>
          <a:xfrm>
            <a:off x="0" y="2373330"/>
            <a:ext cx="12192000" cy="4506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0AF88-697C-A94B-85ED-5BA3E2F79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8B1842-C8E3-D04B-845D-6A719920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7">
            <a:extLst>
              <a:ext uri="{FF2B5EF4-FFF2-40B4-BE49-F238E27FC236}">
                <a16:creationId xmlns:a16="http://schemas.microsoft.com/office/drawing/2014/main" id="{9FFAD7A3-108D-8E43-A593-0F5ECBAE50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7FFDD16-D6AF-F546-AFFB-F1DFB952E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271679"/>
            <a:ext cx="5286054" cy="56347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FF6959-9EB7-5B4C-AB2C-C178CE028A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60040" y="465003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8E1E4F0-5E3A-654B-8CEF-D12F057727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462695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7EC35C-0A16-0849-9027-611C60FD60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14098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B8250BC-602B-AF48-AEF0-1F8448FD28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54611" y="2944525"/>
            <a:ext cx="1306531" cy="7537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8642879-1EFD-2349-A231-EF02DE5AE8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88200" y="4620839"/>
            <a:ext cx="1306531" cy="75374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9A1B2B-D46E-AA4D-9668-3E8D9A2A0138}"/>
              </a:ext>
            </a:extLst>
          </p:cNvPr>
          <p:cNvCxnSpPr>
            <a:cxnSpLocks/>
          </p:cNvCxnSpPr>
          <p:nvPr userDrawn="1"/>
        </p:nvCxnSpPr>
        <p:spPr>
          <a:xfrm>
            <a:off x="494015" y="4238090"/>
            <a:ext cx="11203969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900901-4460-014B-9F49-7AC6F3FB3B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68DA4DE-AA7F-7646-88EA-0EC9187A9E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95654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AF16675-D7CB-AA49-93D4-DD0B5F71C2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88200" y="3491287"/>
            <a:ext cx="1306531" cy="451635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B32F33-A519-8145-B893-DF1E7CE72C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36185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6D51038-6082-4F42-9D1B-48423147C9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7246" y="4600896"/>
            <a:ext cx="1306531" cy="45163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2020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4DC095-CFB6-964D-AE75-D511AC19E3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C7C790D-C966-C140-A050-D1A90688D49A}"/>
              </a:ext>
            </a:extLst>
          </p:cNvPr>
          <p:cNvSpPr/>
          <p:nvPr userDrawn="1"/>
        </p:nvSpPr>
        <p:spPr>
          <a:xfrm>
            <a:off x="420877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F15A5E-5AC7-6E49-A13C-6B2DE1C3D52D}"/>
              </a:ext>
            </a:extLst>
          </p:cNvPr>
          <p:cNvSpPr/>
          <p:nvPr userDrawn="1"/>
        </p:nvSpPr>
        <p:spPr>
          <a:xfrm>
            <a:off x="3153738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F7896C-D0A8-8F4E-8186-82FC4522068A}"/>
              </a:ext>
            </a:extLst>
          </p:cNvPr>
          <p:cNvSpPr/>
          <p:nvPr userDrawn="1"/>
        </p:nvSpPr>
        <p:spPr>
          <a:xfrm>
            <a:off x="5821976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7C0CBC-F575-A348-A577-726D675B80DA}"/>
              </a:ext>
            </a:extLst>
          </p:cNvPr>
          <p:cNvSpPr/>
          <p:nvPr userDrawn="1"/>
        </p:nvSpPr>
        <p:spPr>
          <a:xfrm>
            <a:off x="8696710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57F303-0661-EA41-8D21-B5723B2040B3}"/>
              </a:ext>
            </a:extLst>
          </p:cNvPr>
          <p:cNvSpPr/>
          <p:nvPr userDrawn="1"/>
        </p:nvSpPr>
        <p:spPr>
          <a:xfrm>
            <a:off x="11550482" y="4150332"/>
            <a:ext cx="175516" cy="1755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2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CF7B28-7CBF-0949-BC95-51C0B35D71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7871AC-5441-D544-9F41-43A6A02A89DB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A4C897F-0C60-5048-8F8F-5C3624820985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85D463-5407-FF47-8540-A9F8A487B8B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F7B1028-660A-C74B-AD7B-B377DFB74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9B2038-95FD-FC4E-B7A3-260DBB925AB4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09B69B0-961F-424B-B7EB-CFA9B6CC4147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7AC106-BDEB-CF41-9946-0075E795F97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AAFD71-D61A-8B4E-B05C-D03A4D3E8B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988ED3-0CBE-2245-A987-769719FD6E02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13E4FE6-B89C-BE40-B1AA-A7F3AE0AEAFE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D47E5A4-3580-A443-86FD-EDE342C86BD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D924A7-9BBF-174B-8858-FE8E417CF7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117907-8922-3644-9386-5F80268B6CF2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255058-7DC4-4742-95E5-DECDE0DF1C53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54AC17E-C412-0543-B473-AF3C8198D6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DAF78CD-4670-F74C-89B2-6071CBAD40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436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Spring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60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7AF17E4-2404-7A45-BFFC-F90C46A1A5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8B354CB-C981-604C-A158-5DF6CF789920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8AA29C1-D06A-E347-B5F8-86FCD32C7DAA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91BF81-4CA6-034C-B632-D194020BC5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4538B04-E227-574A-A46E-64411A54D0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107CBF9-2F29-BC46-B3F3-2018F9124AC7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4D9C20A-4593-2340-8494-17DE18121829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B0D9B1-C3D7-224E-8B24-7E5182F0452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60D414A-E65C-784A-AEB5-345A165642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DCB622-84A2-564C-9E73-AB2E096636A8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7C03CA5-64BF-4D49-B994-47B168842B75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7B3C37-A415-4141-8A77-46FF4A15DC3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C613611-DC2F-6542-914D-B478DADE20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183863-F747-E342-9799-77F56568A2E6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009A4F-A40A-E94B-AB0F-53A18C34F15D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ED0424-9B54-5C47-8730-5208E415A59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1FB590-05FE-A34E-9E6F-A054D1C1C8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426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cess Chart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7994149D-EC84-EF4B-8D44-494921A952AE}"/>
              </a:ext>
            </a:extLst>
          </p:cNvPr>
          <p:cNvSpPr/>
          <p:nvPr userDrawn="1"/>
        </p:nvSpPr>
        <p:spPr>
          <a:xfrm>
            <a:off x="0" y="1151467"/>
            <a:ext cx="12192000" cy="5706533"/>
          </a:xfrm>
          <a:custGeom>
            <a:avLst/>
            <a:gdLst>
              <a:gd name="connsiteX0" fmla="*/ 262467 w 12192000"/>
              <a:gd name="connsiteY0" fmla="*/ 0 h 5706533"/>
              <a:gd name="connsiteX1" fmla="*/ 2125133 w 12192000"/>
              <a:gd name="connsiteY1" fmla="*/ 0 h 5706533"/>
              <a:gd name="connsiteX2" fmla="*/ 2125133 w 12192000"/>
              <a:gd name="connsiteY2" fmla="*/ 541866 h 5706533"/>
              <a:gd name="connsiteX3" fmla="*/ 12192000 w 12192000"/>
              <a:gd name="connsiteY3" fmla="*/ 541866 h 5706533"/>
              <a:gd name="connsiteX4" fmla="*/ 12192000 w 12192000"/>
              <a:gd name="connsiteY4" fmla="*/ 5706533 h 5706533"/>
              <a:gd name="connsiteX5" fmla="*/ 0 w 12192000"/>
              <a:gd name="connsiteY5" fmla="*/ 5706533 h 5706533"/>
              <a:gd name="connsiteX6" fmla="*/ 0 w 12192000"/>
              <a:gd name="connsiteY6" fmla="*/ 541866 h 5706533"/>
              <a:gd name="connsiteX7" fmla="*/ 262467 w 12192000"/>
              <a:gd name="connsiteY7" fmla="*/ 541866 h 570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06533">
                <a:moveTo>
                  <a:pt x="262467" y="0"/>
                </a:moveTo>
                <a:lnTo>
                  <a:pt x="2125133" y="0"/>
                </a:lnTo>
                <a:lnTo>
                  <a:pt x="2125133" y="541866"/>
                </a:lnTo>
                <a:lnTo>
                  <a:pt x="12192000" y="541866"/>
                </a:lnTo>
                <a:lnTo>
                  <a:pt x="12192000" y="5706533"/>
                </a:lnTo>
                <a:lnTo>
                  <a:pt x="0" y="5706533"/>
                </a:lnTo>
                <a:lnTo>
                  <a:pt x="0" y="541866"/>
                </a:lnTo>
                <a:lnTo>
                  <a:pt x="262467" y="5418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2BCB9-80FA-6D43-9C35-77F4504A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D518-AC93-1D43-87D7-BDBB74C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D74273-F77A-2542-A8BB-3C41A6C7AF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067" y="1271678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B4A7A7D-8EAD-0F48-AFB5-4CD9A8637F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638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64A6189-473B-F84C-B60D-CBA10F2408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28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55BF432-BD73-E34D-B89B-7C71077DED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3466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56D2846-4C7A-3541-9826-7DF69B250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45600" y="1264889"/>
            <a:ext cx="1109133" cy="379322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Step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949ECBD8-25FC-FB42-9F74-69DC4F8538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40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269E4-18BF-D44B-A685-1B19FA1DB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722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0C0A40C-860C-0148-8F3F-07D0E14EC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2867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C7851B56-CF4F-8749-A1E5-4ED3B03AB4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001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4394E9-BED1-9249-A143-942276F2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134" y="2397744"/>
            <a:ext cx="1625600" cy="379322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Category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072E7A4-231C-1548-A21A-6A07B5DDDA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54807116-9158-9F4F-A3FD-2A5D417B54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63800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8D1CF5C4-8599-BE4A-9E6D-24D6CEA5CB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1333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EC4A355-35D7-3F4A-A87A-56FE8853CF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934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A3133AB0-9B4A-2547-A18D-D65A8ECE36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4067" y="2922677"/>
            <a:ext cx="1625600" cy="1911790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List 1</a:t>
            </a:r>
          </a:p>
          <a:p>
            <a:pPr lvl="0"/>
            <a:r>
              <a:rPr lang="en-US"/>
              <a:t>List 2</a:t>
            </a:r>
          </a:p>
          <a:p>
            <a:pPr lvl="0"/>
            <a:r>
              <a:rPr lang="en-US"/>
              <a:t>List 3</a:t>
            </a:r>
          </a:p>
          <a:p>
            <a:pPr lvl="0"/>
            <a:r>
              <a:rPr lang="en-US"/>
              <a:t>List 4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C2F95AF-89B6-6044-9B96-233E2D2647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54B267-874C-5B4D-962D-6035E7AE2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0DFFCE2-B9EA-F543-88BC-E2BED1232B90}"/>
              </a:ext>
            </a:extLst>
          </p:cNvPr>
          <p:cNvGrpSpPr/>
          <p:nvPr userDrawn="1"/>
        </p:nvGrpSpPr>
        <p:grpSpPr>
          <a:xfrm>
            <a:off x="3285067" y="1269306"/>
            <a:ext cx="995672" cy="372860"/>
            <a:chOff x="3285067" y="1269306"/>
            <a:chExt cx="995672" cy="372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3C2DCB-9163-8243-976A-02991E9F0374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044C72A-7E12-EC4F-8ABA-CEC44DE5C7C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5A14F0F-9914-7344-8AFA-0EA3123F6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B506F8-5357-F34C-8C65-DD25D836224A}"/>
              </a:ext>
            </a:extLst>
          </p:cNvPr>
          <p:cNvGrpSpPr/>
          <p:nvPr userDrawn="1"/>
        </p:nvGrpSpPr>
        <p:grpSpPr>
          <a:xfrm>
            <a:off x="5604197" y="1269306"/>
            <a:ext cx="995672" cy="372860"/>
            <a:chOff x="3285067" y="1269306"/>
            <a:chExt cx="995672" cy="37286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0702EFB-6343-8D4A-9071-A92D4EA9DE02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AC4655-361F-B04A-83CE-DF346D81F6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2045F9-B715-774E-A94F-E8B6648B35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313B9E-8E0D-FA45-A37C-B1071D94FF58}"/>
              </a:ext>
            </a:extLst>
          </p:cNvPr>
          <p:cNvGrpSpPr/>
          <p:nvPr userDrawn="1"/>
        </p:nvGrpSpPr>
        <p:grpSpPr>
          <a:xfrm>
            <a:off x="7852649" y="1269306"/>
            <a:ext cx="995672" cy="372860"/>
            <a:chOff x="3285067" y="1269306"/>
            <a:chExt cx="995672" cy="37286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0381AB-E4E6-514E-95DF-55B1E15B022B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2AA024-2D1C-804D-A901-7D0CC85E1E4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8C4789-39E6-7548-AC61-A87F9F7BDE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C66DCB-3BB3-7940-A7A2-9D198FF93A17}"/>
              </a:ext>
            </a:extLst>
          </p:cNvPr>
          <p:cNvGrpSpPr/>
          <p:nvPr userDrawn="1"/>
        </p:nvGrpSpPr>
        <p:grpSpPr>
          <a:xfrm>
            <a:off x="10074597" y="1269306"/>
            <a:ext cx="995672" cy="372860"/>
            <a:chOff x="3285067" y="1269306"/>
            <a:chExt cx="995672" cy="37286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5DE7DF0-3388-354D-8621-B7745119216A}"/>
                </a:ext>
              </a:extLst>
            </p:cNvPr>
            <p:cNvCxnSpPr/>
            <p:nvPr userDrawn="1"/>
          </p:nvCxnSpPr>
          <p:spPr>
            <a:xfrm>
              <a:off x="4097867" y="1269306"/>
              <a:ext cx="182872" cy="182872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6B49967-15E9-FA48-BE39-96B59385D7E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089400" y="1438928"/>
              <a:ext cx="191339" cy="203238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BA5B6ED-D7C5-3E47-B5D0-B0A0323ACF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85067" y="1445186"/>
              <a:ext cx="995672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07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625047" cy="19581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C9DFC84E-FA9E-F842-B8A0-3F47FB47FC4C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4849813" y="400815"/>
            <a:ext cx="6791325" cy="57943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7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57937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58674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59411" y="1622136"/>
            <a:ext cx="2625725" cy="262413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45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545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2100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2100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9413" y="4484779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9413" y="4891116"/>
            <a:ext cx="2625867" cy="282575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6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614652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3700A0-29DE-834A-B6C2-E3D4696E5D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7200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FB033EB2-943A-4B45-BCB7-8F690C8C2F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94144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A8E385F-9F3A-F34C-B402-8E3D0FAF651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31088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F3F9DA77-6808-2944-8C0A-444E071E459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768032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B2B820F6-126F-8149-B82A-8DD59FF74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11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7" name="Text Placeholder 57">
            <a:extLst>
              <a:ext uri="{FF2B5EF4-FFF2-40B4-BE49-F238E27FC236}">
                <a16:creationId xmlns:a16="http://schemas.microsoft.com/office/drawing/2014/main" id="{6ABDDB77-D01D-2D45-AB6A-133D17B19C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11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18" name="Text Placeholder 57">
            <a:extLst>
              <a:ext uri="{FF2B5EF4-FFF2-40B4-BE49-F238E27FC236}">
                <a16:creationId xmlns:a16="http://schemas.microsoft.com/office/drawing/2014/main" id="{FF1B4342-A191-6046-A5F0-BFF28F19A6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4157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19" name="Text Placeholder 57">
            <a:extLst>
              <a:ext uri="{FF2B5EF4-FFF2-40B4-BE49-F238E27FC236}">
                <a16:creationId xmlns:a16="http://schemas.microsoft.com/office/drawing/2014/main" id="{B1600CC4-0E13-0843-97B2-BA2085875C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4157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5E8E0B01-55EB-4048-BB54-664B94BD7B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31088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1" name="Text Placeholder 57">
            <a:extLst>
              <a:ext uri="{FF2B5EF4-FFF2-40B4-BE49-F238E27FC236}">
                <a16:creationId xmlns:a16="http://schemas.microsoft.com/office/drawing/2014/main" id="{BC7BECD0-75FF-3042-BDE3-94019E61C0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31088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22" name="Text Placeholder 57">
            <a:extLst>
              <a:ext uri="{FF2B5EF4-FFF2-40B4-BE49-F238E27FC236}">
                <a16:creationId xmlns:a16="http://schemas.microsoft.com/office/drawing/2014/main" id="{8A6F00F2-D50A-574E-A221-C293AC5D87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68019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23" name="Text Placeholder 57">
            <a:extLst>
              <a:ext uri="{FF2B5EF4-FFF2-40B4-BE49-F238E27FC236}">
                <a16:creationId xmlns:a16="http://schemas.microsoft.com/office/drawing/2014/main" id="{E8139806-FAC2-774B-8754-D3B9129FDC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68019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6A8C7DF1-F337-EC49-B05B-13C6FB2E93A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204977" y="1401617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49" name="Text Placeholder 57">
            <a:extLst>
              <a:ext uri="{FF2B5EF4-FFF2-40B4-BE49-F238E27FC236}">
                <a16:creationId xmlns:a16="http://schemas.microsoft.com/office/drawing/2014/main" id="{72914EC1-F551-494C-AB2B-F015EEF053C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204990" y="3082440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0" name="Text Placeholder 57">
            <a:extLst>
              <a:ext uri="{FF2B5EF4-FFF2-40B4-BE49-F238E27FC236}">
                <a16:creationId xmlns:a16="http://schemas.microsoft.com/office/drawing/2014/main" id="{CCFFABBE-6F7E-E64A-9FA8-9B23B70A1D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04990" y="3452919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EC564B29-DBC8-B145-A90E-D7D31E17F1A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894144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2" name="Picture Placeholder 5">
            <a:extLst>
              <a:ext uri="{FF2B5EF4-FFF2-40B4-BE49-F238E27FC236}">
                <a16:creationId xmlns:a16="http://schemas.microsoft.com/office/drawing/2014/main" id="{5CBBEB45-0860-9C48-AAFB-DA5D97E359D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27651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Picture Placeholder 5">
            <a:extLst>
              <a:ext uri="{FF2B5EF4-FFF2-40B4-BE49-F238E27FC236}">
                <a16:creationId xmlns:a16="http://schemas.microsoft.com/office/drawing/2014/main" id="{5E3A23D0-9830-8048-8B42-F3CA6015608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60459" y="3983452"/>
            <a:ext cx="1529812" cy="1528887"/>
          </a:xfrm>
        </p:spPr>
        <p:txBody>
          <a:bodyPr/>
          <a:lstStyle/>
          <a:p>
            <a:endParaRPr lang="en-US"/>
          </a:p>
        </p:txBody>
      </p:sp>
      <p:sp>
        <p:nvSpPr>
          <p:cNvPr id="54" name="Text Placeholder 57">
            <a:extLst>
              <a:ext uri="{FF2B5EF4-FFF2-40B4-BE49-F238E27FC236}">
                <a16:creationId xmlns:a16="http://schemas.microsoft.com/office/drawing/2014/main" id="{76ACB4EF-278F-E541-939B-B6B3CC5C4B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0731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5" name="Text Placeholder 57">
            <a:extLst>
              <a:ext uri="{FF2B5EF4-FFF2-40B4-BE49-F238E27FC236}">
                <a16:creationId xmlns:a16="http://schemas.microsoft.com/office/drawing/2014/main" id="{CE0EAFE2-1B77-834B-80F8-5BFA0E7621A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90731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6" name="Text Placeholder 57">
            <a:extLst>
              <a:ext uri="{FF2B5EF4-FFF2-40B4-BE49-F238E27FC236}">
                <a16:creationId xmlns:a16="http://schemas.microsoft.com/office/drawing/2014/main" id="{CF17D70D-4BB0-4347-B562-FFF0B31BD3E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31088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7" name="Text Placeholder 57">
            <a:extLst>
              <a:ext uri="{FF2B5EF4-FFF2-40B4-BE49-F238E27FC236}">
                <a16:creationId xmlns:a16="http://schemas.microsoft.com/office/drawing/2014/main" id="{1D4F9C0D-1795-924F-8193-D71FF118474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331088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71A7BF9A-B896-0448-889A-ADCA45DC590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60472" y="5664275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Name Last</a:t>
            </a:r>
          </a:p>
        </p:txBody>
      </p:sp>
      <p:sp>
        <p:nvSpPr>
          <p:cNvPr id="59" name="Text Placeholder 57">
            <a:extLst>
              <a:ext uri="{FF2B5EF4-FFF2-40B4-BE49-F238E27FC236}">
                <a16:creationId xmlns:a16="http://schemas.microsoft.com/office/drawing/2014/main" id="{C61426B2-4DDC-E948-AB1D-24296D6D1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60472" y="6034754"/>
            <a:ext cx="1529799" cy="313129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14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59021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A4964-738C-AD42-9CB9-A65FDF17C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1253708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0A8DD-F0D4-DB4F-ABE0-BE2EBBFE23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" y="349520"/>
            <a:ext cx="1381538" cy="43958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Headline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30468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Icon Layou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CF9618-9267-2348-BF4F-29AC15DD8C77}"/>
              </a:ext>
            </a:extLst>
          </p:cNvPr>
          <p:cNvSpPr/>
          <p:nvPr userDrawn="1"/>
        </p:nvSpPr>
        <p:spPr>
          <a:xfrm>
            <a:off x="0" y="0"/>
            <a:ext cx="30514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bg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275727" cy="307803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0213993-1DC0-F84E-AC3B-FDB5AE8E8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416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F3D2714-B09C-B343-8A21-49C22C819A0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3225" y="2558425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38F3044-4463-E741-8AB1-25230A0BAB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225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626EBB1-595F-4E48-8872-72005D6D43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0690" y="5394092"/>
            <a:ext cx="2275727" cy="7149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361D2D-C20B-EB4A-A2D0-42DD4A8301C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74041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92C92BB5-6E73-BC41-8896-70A48DC2E19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80895" y="656216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6E7DB0A-70FC-DC4B-BC74-7CD89BAC80D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74041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13C4F1E5-10A6-1241-BF84-DA7D535AE7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580895" y="3517750"/>
            <a:ext cx="2285859" cy="16678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ICON HERE</a:t>
            </a:r>
          </a:p>
        </p:txBody>
      </p:sp>
    </p:spTree>
    <p:extLst>
      <p:ext uri="{BB962C8B-B14F-4D97-AF65-F5344CB8AC3E}">
        <p14:creationId xmlns:p14="http://schemas.microsoft.com/office/powerpoint/2010/main" val="1272905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3 Data Seri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938A9-452C-1549-BE20-0A5AA1D7F600}"/>
              </a:ext>
            </a:extLst>
          </p:cNvPr>
          <p:cNvSpPr/>
          <p:nvPr userDrawn="1"/>
        </p:nvSpPr>
        <p:spPr>
          <a:xfrm>
            <a:off x="5527497" y="0"/>
            <a:ext cx="666450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B72CD-1A91-FE42-9E2A-A4429F9F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709B7-76A9-EB41-9AB8-5941214CB3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7">
            <a:extLst>
              <a:ext uri="{FF2B5EF4-FFF2-40B4-BE49-F238E27FC236}">
                <a16:creationId xmlns:a16="http://schemas.microsoft.com/office/drawing/2014/main" id="{CEA0FB1D-C1EB-A04A-A46F-F1A5716103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BF0678-8B4C-E24A-A771-0CC35FDF1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2613846"/>
            <a:ext cx="4666998" cy="26876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ABE6B9-2BDA-604A-95AB-F05978AFBC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277404"/>
            <a:ext cx="4666998" cy="11472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 as a caption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94F8DF5-2BD3-5C40-AAED-671D2380F0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4126" y="2825138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A88EE2-3DB2-F14E-96EF-6F3FA4FCF58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644126" y="4972437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C613E7-609B-D240-9F6E-FFAB7A0CF253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6644126" y="677839"/>
            <a:ext cx="1924521" cy="879674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0" i="0">
                <a:ln w="12700">
                  <a:solidFill>
                    <a:schemeClr val="bg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43%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968EB040-BF86-1A41-8C69-5DED5E27CDE2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8753475" y="380346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43FB1247-FEB8-FD44-8B83-7FE927AF117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8753475" y="2542698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19" name="Chart Placeholder 16">
            <a:extLst>
              <a:ext uri="{FF2B5EF4-FFF2-40B4-BE49-F238E27FC236}">
                <a16:creationId xmlns:a16="http://schemas.microsoft.com/office/drawing/2014/main" id="{4AE38E9C-5D6C-C948-B3A6-E27F18CF72C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8753475" y="4705049"/>
            <a:ext cx="2127250" cy="17941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PIE CHART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84EB7A4-5FD1-D845-9208-8B2C9A7A83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44126" y="1590613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D671F25-922E-234A-802F-BD1481273B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44126" y="3758460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4D9A2D-36B0-C742-9DFB-1E9D356E07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44126" y="5905759"/>
            <a:ext cx="1891070" cy="71498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0D2436-2609-0D43-914A-247D0B6AE7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1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75808C-00E6-DE42-B369-4EBB587FF936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4263DC2-FCCC-6A44-9715-14A75A924880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37B775-65B7-9D46-9F53-4E2FC3E86345}"/>
              </a:ext>
            </a:extLst>
          </p:cNvPr>
          <p:cNvCxnSpPr>
            <a:cxnSpLocks/>
          </p:cNvCxnSpPr>
          <p:nvPr userDrawn="1"/>
        </p:nvCxnSpPr>
        <p:spPr>
          <a:xfrm>
            <a:off x="3842535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C4E7EC-F047-334D-B74E-96ED37D736CE}"/>
              </a:ext>
            </a:extLst>
          </p:cNvPr>
          <p:cNvCxnSpPr>
            <a:cxnSpLocks/>
          </p:cNvCxnSpPr>
          <p:nvPr userDrawn="1"/>
        </p:nvCxnSpPr>
        <p:spPr>
          <a:xfrm>
            <a:off x="3842535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CB0AC3-97A6-5E45-8981-C5C017DD7CBC}"/>
              </a:ext>
            </a:extLst>
          </p:cNvPr>
          <p:cNvCxnSpPr>
            <a:cxnSpLocks/>
          </p:cNvCxnSpPr>
          <p:nvPr userDrawn="1"/>
        </p:nvCxnSpPr>
        <p:spPr>
          <a:xfrm>
            <a:off x="3842535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39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ed List Clou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6899531-8154-F249-BFFD-54079D22589A}"/>
              </a:ext>
            </a:extLst>
          </p:cNvPr>
          <p:cNvSpPr/>
          <p:nvPr userDrawn="1"/>
        </p:nvSpPr>
        <p:spPr>
          <a:xfrm>
            <a:off x="3277457" y="0"/>
            <a:ext cx="891454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766076"/>
            <a:ext cx="2727186" cy="286584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495300"/>
            <a:ext cx="2727325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03E9B2E-92AD-314C-B1B6-092721E24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750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B13F71F9-7750-F846-AC6E-795CD6E3FD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1238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ED1CEAB6-CA90-2340-B527-B0FD8A18BD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00726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8C3DBF0B-7E5E-2141-8A8A-A1E9CB73D1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80214" y="1541552"/>
            <a:ext cx="1171575" cy="349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E4D06BA6-2AEC-C24A-AA93-6E5FAC9927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41750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350879-D2BA-7843-A4B9-8FE96078B5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1238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00CCAF5D-97D5-F449-AB4B-553CB593D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00726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B58A3F13-A070-DE4C-9B4D-40754FB997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0214" y="2219647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5" name="Text Placeholder 60">
            <a:extLst>
              <a:ext uri="{FF2B5EF4-FFF2-40B4-BE49-F238E27FC236}">
                <a16:creationId xmlns:a16="http://schemas.microsoft.com/office/drawing/2014/main" id="{15C8F638-5752-EB43-B38B-BD1AA62D4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41750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86" name="Text Placeholder 60">
            <a:extLst>
              <a:ext uri="{FF2B5EF4-FFF2-40B4-BE49-F238E27FC236}">
                <a16:creationId xmlns:a16="http://schemas.microsoft.com/office/drawing/2014/main" id="{0CC59CF1-BC60-5844-AC58-A1E62D90B1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1238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7" name="Text Placeholder 60">
            <a:extLst>
              <a:ext uri="{FF2B5EF4-FFF2-40B4-BE49-F238E27FC236}">
                <a16:creationId xmlns:a16="http://schemas.microsoft.com/office/drawing/2014/main" id="{6F11243D-216C-464B-80B2-B0FFD3A8C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726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8" name="Text Placeholder 60">
            <a:extLst>
              <a:ext uri="{FF2B5EF4-FFF2-40B4-BE49-F238E27FC236}">
                <a16:creationId xmlns:a16="http://schemas.microsoft.com/office/drawing/2014/main" id="{2F069115-BC4F-174A-A510-634BA0067C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80214" y="299020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89" name="Text Placeholder 60">
            <a:extLst>
              <a:ext uri="{FF2B5EF4-FFF2-40B4-BE49-F238E27FC236}">
                <a16:creationId xmlns:a16="http://schemas.microsoft.com/office/drawing/2014/main" id="{35FE20B0-8B51-FE47-9FCE-4D2F6923DB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41750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0" name="Text Placeholder 60">
            <a:extLst>
              <a:ext uri="{FF2B5EF4-FFF2-40B4-BE49-F238E27FC236}">
                <a16:creationId xmlns:a16="http://schemas.microsoft.com/office/drawing/2014/main" id="{29E3263E-59ED-BE45-AF88-0D1D173ED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21238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1" name="Text Placeholder 60">
            <a:extLst>
              <a:ext uri="{FF2B5EF4-FFF2-40B4-BE49-F238E27FC236}">
                <a16:creationId xmlns:a16="http://schemas.microsoft.com/office/drawing/2014/main" id="{284C7A83-8C33-2144-878D-7A90B39699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00726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2" name="Text Placeholder 60">
            <a:extLst>
              <a:ext uri="{FF2B5EF4-FFF2-40B4-BE49-F238E27FC236}">
                <a16:creationId xmlns:a16="http://schemas.microsoft.com/office/drawing/2014/main" id="{51A56701-E87B-944D-B3D6-11FC1D83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80214" y="3760771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3" name="Text Placeholder 60">
            <a:extLst>
              <a:ext uri="{FF2B5EF4-FFF2-40B4-BE49-F238E27FC236}">
                <a16:creationId xmlns:a16="http://schemas.microsoft.com/office/drawing/2014/main" id="{5966274E-0F8E-154D-AB30-B5DAE5B96B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1750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4" name="Text Placeholder 60">
            <a:extLst>
              <a:ext uri="{FF2B5EF4-FFF2-40B4-BE49-F238E27FC236}">
                <a16:creationId xmlns:a16="http://schemas.microsoft.com/office/drawing/2014/main" id="{0320FFBB-4B37-2E48-9438-47B8F2E0E8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21238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5" name="Text Placeholder 60">
            <a:extLst>
              <a:ext uri="{FF2B5EF4-FFF2-40B4-BE49-F238E27FC236}">
                <a16:creationId xmlns:a16="http://schemas.microsoft.com/office/drawing/2014/main" id="{4463E577-630A-C045-9F05-39A3623EC1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00726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6" name="Text Placeholder 60">
            <a:extLst>
              <a:ext uri="{FF2B5EF4-FFF2-40B4-BE49-F238E27FC236}">
                <a16:creationId xmlns:a16="http://schemas.microsoft.com/office/drawing/2014/main" id="{087256DE-CA67-FD4E-B4BE-33248E5F06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780214" y="4521059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7" name="Text Placeholder 60">
            <a:extLst>
              <a:ext uri="{FF2B5EF4-FFF2-40B4-BE49-F238E27FC236}">
                <a16:creationId xmlns:a16="http://schemas.microsoft.com/office/drawing/2014/main" id="{47F661B1-1B67-D64F-976F-CAF469BB3E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41750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Add list here</a:t>
            </a:r>
          </a:p>
        </p:txBody>
      </p:sp>
      <p:sp>
        <p:nvSpPr>
          <p:cNvPr id="98" name="Text Placeholder 60">
            <a:extLst>
              <a:ext uri="{FF2B5EF4-FFF2-40B4-BE49-F238E27FC236}">
                <a16:creationId xmlns:a16="http://schemas.microsoft.com/office/drawing/2014/main" id="{3DF7F71B-07D6-3947-99D9-9A6E1001016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1238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99" name="Text Placeholder 60">
            <a:extLst>
              <a:ext uri="{FF2B5EF4-FFF2-40B4-BE49-F238E27FC236}">
                <a16:creationId xmlns:a16="http://schemas.microsoft.com/office/drawing/2014/main" id="{5C122195-2E68-4547-848C-E8F43965FD7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00726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sp>
        <p:nvSpPr>
          <p:cNvPr id="100" name="Text Placeholder 60">
            <a:extLst>
              <a:ext uri="{FF2B5EF4-FFF2-40B4-BE49-F238E27FC236}">
                <a16:creationId xmlns:a16="http://schemas.microsoft.com/office/drawing/2014/main" id="{7A2DC6B7-B26C-1F4D-B051-004CD52BAD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80214" y="5260798"/>
            <a:ext cx="1171575" cy="349250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list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5454E-433E-7640-9BB0-973B6FC87F0F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003461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0BDE08A-AE45-7240-BF40-610D8B77810F}"/>
              </a:ext>
            </a:extLst>
          </p:cNvPr>
          <p:cNvCxnSpPr>
            <a:cxnSpLocks/>
          </p:cNvCxnSpPr>
          <p:nvPr userDrawn="1"/>
        </p:nvCxnSpPr>
        <p:spPr>
          <a:xfrm>
            <a:off x="3842535" y="277145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16458A-8540-8D4E-B18E-F00C5DB7AD93}"/>
              </a:ext>
            </a:extLst>
          </p:cNvPr>
          <p:cNvCxnSpPr>
            <a:cxnSpLocks/>
          </p:cNvCxnSpPr>
          <p:nvPr userDrawn="1"/>
        </p:nvCxnSpPr>
        <p:spPr>
          <a:xfrm>
            <a:off x="3842535" y="3539447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162791-1880-3341-98F8-74093C9F42D6}"/>
              </a:ext>
            </a:extLst>
          </p:cNvPr>
          <p:cNvCxnSpPr>
            <a:cxnSpLocks/>
          </p:cNvCxnSpPr>
          <p:nvPr userDrawn="1"/>
        </p:nvCxnSpPr>
        <p:spPr>
          <a:xfrm>
            <a:off x="3842535" y="4307440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2387FC-65B1-D04E-A5D3-2107F4B743B9}"/>
              </a:ext>
            </a:extLst>
          </p:cNvPr>
          <p:cNvCxnSpPr>
            <a:cxnSpLocks/>
          </p:cNvCxnSpPr>
          <p:nvPr userDrawn="1"/>
        </p:nvCxnSpPr>
        <p:spPr>
          <a:xfrm>
            <a:off x="3842535" y="5075434"/>
            <a:ext cx="7798085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3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column conten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C5F26F-AEEA-3841-81A4-64DE570D963D}"/>
              </a:ext>
            </a:extLst>
          </p:cNvPr>
          <p:cNvSpPr/>
          <p:nvPr userDrawn="1"/>
        </p:nvSpPr>
        <p:spPr>
          <a:xfrm>
            <a:off x="0" y="4417888"/>
            <a:ext cx="3033837" cy="24401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1687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AB504552-3A6B-AF4D-B3D7-B1A3EBF1AE6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39300" y="2665216"/>
            <a:ext cx="3033837" cy="282118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1687" y="1207803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2730047-8768-F740-B0B1-5A50B9815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054A2-1BCE-2E4A-A6D2-31CE0DBB283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3033837" cy="4417888"/>
          </a:xfrm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602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 w/ Imag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green, plant, forest&#10;&#10;Description automatically generated">
            <a:extLst>
              <a:ext uri="{FF2B5EF4-FFF2-40B4-BE49-F238E27FC236}">
                <a16:creationId xmlns:a16="http://schemas.microsoft.com/office/drawing/2014/main" id="{05092E0D-91F9-044F-ADEA-0E7E3BFF4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9677"/>
            <a:ext cx="12192000" cy="199832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4859676"/>
            <a:ext cx="12192000" cy="199832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61570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620994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78DF2D7-2DF2-744F-884C-2538EE71EF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553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plant, forest&#10;&#10;Description automatically generated">
            <a:extLst>
              <a:ext uri="{FF2B5EF4-FFF2-40B4-BE49-F238E27FC236}">
                <a16:creationId xmlns:a16="http://schemas.microsoft.com/office/drawing/2014/main" id="{5811583E-04AD-B44F-8CCB-3515BA353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39" y="4859677"/>
            <a:ext cx="12192000" cy="1998324"/>
          </a:xfrm>
          <a:prstGeom prst="rect">
            <a:avLst/>
          </a:prstGeom>
          <a:ln>
            <a:noFill/>
          </a:ln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A8B791-B52E-B647-9953-35B54975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8D4A710C-E1C9-864E-BAD7-9954C09A7A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D7824-BD13-0D43-8CDD-B13D91F59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58DF850-89B0-8747-A109-F95F0B61FC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D07870-6C96-0749-B784-2EFB8AF86FC0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2897157" y="1873815"/>
            <a:ext cx="1610413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18EAD8C-DCAF-2C41-949E-3F6CAC7F6A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715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202486-4E9E-FA41-9537-4D521D495572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5337114" y="1873815"/>
            <a:ext cx="1610412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1C0A785-6469-934B-BB87-BB1D1932C36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337114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814DDA-CE33-D74D-8B34-C7E82FD5DB0F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7777071" y="1873815"/>
            <a:ext cx="1573829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DB7BF4-FF8A-BF44-8D37-E6B846C7D0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7071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70355F-590F-824F-B52B-EDC3713752F5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10217027" y="1873815"/>
            <a:ext cx="1573828" cy="1256546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8000" b="0" i="0">
                <a:ln w="12700">
                  <a:solidFill>
                    <a:sysClr val="windowText" lastClr="000000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DFC733C-9782-2A43-9899-1F6D9DA1823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217027" y="3348700"/>
            <a:ext cx="1573829" cy="753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26253-BCC0-B54A-BB89-CEA446CC4AE5}"/>
              </a:ext>
            </a:extLst>
          </p:cNvPr>
          <p:cNvCxnSpPr>
            <a:cxnSpLocks/>
          </p:cNvCxnSpPr>
          <p:nvPr userDrawn="1"/>
        </p:nvCxnSpPr>
        <p:spPr>
          <a:xfrm>
            <a:off x="24555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22D75-6CA2-8C4F-8DBD-939B876FA9F4}"/>
              </a:ext>
            </a:extLst>
          </p:cNvPr>
          <p:cNvCxnSpPr>
            <a:cxnSpLocks/>
          </p:cNvCxnSpPr>
          <p:nvPr userDrawn="1"/>
        </p:nvCxnSpPr>
        <p:spPr>
          <a:xfrm>
            <a:off x="490077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C920AC-1652-5647-9710-EFF08A1DA02A}"/>
              </a:ext>
            </a:extLst>
          </p:cNvPr>
          <p:cNvCxnSpPr>
            <a:cxnSpLocks/>
          </p:cNvCxnSpPr>
          <p:nvPr userDrawn="1"/>
        </p:nvCxnSpPr>
        <p:spPr>
          <a:xfrm>
            <a:off x="7346023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5290A-61F5-A24D-930E-A6DEBD4074B2}"/>
              </a:ext>
            </a:extLst>
          </p:cNvPr>
          <p:cNvCxnSpPr>
            <a:cxnSpLocks/>
          </p:cNvCxnSpPr>
          <p:nvPr userDrawn="1"/>
        </p:nvCxnSpPr>
        <p:spPr>
          <a:xfrm>
            <a:off x="9791272" y="1750525"/>
            <a:ext cx="0" cy="253379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6243B0E-A2D7-FB4B-AAF7-660CB92D7F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2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BF4555-FDB8-1741-8569-DDC432C60EC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726130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B7877B38-370E-BC45-B7F3-5E736D4F06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17321" y="4636802"/>
            <a:ext cx="4717479" cy="125799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809A16B-1C7C-2047-87C8-57441110C2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26130" y="4636802"/>
            <a:ext cx="4839913" cy="125799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DD4-07C2-254D-818A-85438874A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910279-9442-8E4A-A6CD-DB04454EB18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017321" y="963203"/>
            <a:ext cx="5174679" cy="3429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3978828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Half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73AE74AE-DCAD-BB41-BA5E-A666792EB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3699" y="0"/>
            <a:ext cx="4558302" cy="68580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34288" y="0"/>
            <a:ext cx="45577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1A78-1743-9F47-9C84-CB37B3C0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5300"/>
            <a:ext cx="2275726" cy="2810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14BE9F4A-6739-F744-A75D-10B489B49B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2275849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3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9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680074-BFAE-7D40-827B-716167C5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</p:spTree>
    <p:extLst>
      <p:ext uri="{BB962C8B-B14F-4D97-AF65-F5344CB8AC3E}">
        <p14:creationId xmlns:p14="http://schemas.microsoft.com/office/powerpoint/2010/main" val="95398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Smaller title slide for    longer headlines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B1B5F9B-F9B5-7144-87BA-5022D5FFF0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419601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Subtitle</a:t>
            </a:r>
          </a:p>
          <a:p>
            <a:pPr lvl="0"/>
            <a:r>
              <a:rPr lang="en-US"/>
              <a:t>Location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1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Vital K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577BF-4568-F048-96BF-528E25408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7202" y="525671"/>
            <a:ext cx="3968798" cy="560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E0B06-428F-854D-B719-53EED84D27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ment - Vital K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C1E6D-113A-9649-83C5-3795F2D11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25" y="525671"/>
            <a:ext cx="3968799" cy="5603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5511"/>
            <a:ext cx="6569217" cy="243702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61CB1-90B9-AC42-9FFF-57092875E2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8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6CD710-2300-2342-93EA-95B9A2D037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A1C768-0E11-014B-9CDB-56E0BDD0C8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BB86CA-FB30-884F-9410-0F64D1D7E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4BF465B-5495-3F48-8347-2AAEAF979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49"/>
            <a:ext cx="6569217" cy="3560923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688BD-D8BB-4445-9604-959C2634E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7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79355B0-1E45-E840-96B8-2CA42DEC02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39850"/>
            <a:ext cx="2994917" cy="195815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consectutur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7A07E-BDA3-564B-83D2-65A079B34E0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15838" y="0"/>
            <a:ext cx="747616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</p:spTree>
    <p:extLst>
      <p:ext uri="{BB962C8B-B14F-4D97-AF65-F5344CB8AC3E}">
        <p14:creationId xmlns:p14="http://schemas.microsoft.com/office/powerpoint/2010/main" val="7220113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9C5-791C-AB48-B861-F2AECD69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57">
            <a:extLst>
              <a:ext uri="{FF2B5EF4-FFF2-40B4-BE49-F238E27FC236}">
                <a16:creationId xmlns:a16="http://schemas.microsoft.com/office/drawing/2014/main" id="{AE9300DC-0C97-C94B-B6D5-97B215B53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27F7F1D-5819-234C-BE8D-F846B9D0BFDC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457200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08F0C5-D972-DB4A-AC95-0AB88B95E78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3996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4" name="Chart Placeholder 6">
            <a:extLst>
              <a:ext uri="{FF2B5EF4-FFF2-40B4-BE49-F238E27FC236}">
                <a16:creationId xmlns:a16="http://schemas.microsoft.com/office/drawing/2014/main" id="{22C00934-DE81-9D4F-B3D1-D3A5B7ADC6E9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3353995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BD45B4-940C-5B47-A8D5-5F779543D3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0791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6" name="Chart Placeholder 6">
            <a:extLst>
              <a:ext uri="{FF2B5EF4-FFF2-40B4-BE49-F238E27FC236}">
                <a16:creationId xmlns:a16="http://schemas.microsoft.com/office/drawing/2014/main" id="{12EF8ABA-27C6-994A-A725-2D1F1E3C8DE4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250790" y="1520825"/>
            <a:ext cx="2587215" cy="32340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DDE1996-331E-1C49-B3FE-8D10FC0DEEB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7585" y="4949535"/>
            <a:ext cx="2587214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8439C5E2-126A-564E-A99D-172D1FA225D3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9147584" y="1520825"/>
            <a:ext cx="2587215" cy="32340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2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4 Columns + Charts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870B24-0DC1-6F49-BBFC-0E81923751D2}"/>
              </a:ext>
            </a:extLst>
          </p:cNvPr>
          <p:cNvSpPr/>
          <p:nvPr userDrawn="1"/>
        </p:nvSpPr>
        <p:spPr>
          <a:xfrm>
            <a:off x="6093611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812CDE-A829-4449-AB06-658316745F6A}"/>
              </a:ext>
            </a:extLst>
          </p:cNvPr>
          <p:cNvSpPr/>
          <p:nvPr userDrawn="1"/>
        </p:nvSpPr>
        <p:spPr>
          <a:xfrm>
            <a:off x="0" y="0"/>
            <a:ext cx="307489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A2864-11E1-A64B-B5D0-38324473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59A2B-F857-AC45-BD20-FD9FC87E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5383E9-34C2-DD41-A378-15CE93FE615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4266838-221B-2F46-9987-EEDCE1625B8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BF84299-60CC-6A46-ABA0-A5781CF01A5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53201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1A0D9C-3461-084E-9532-79F7820FD7A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1202" y="3852255"/>
            <a:ext cx="2146150" cy="81831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text—</a:t>
            </a:r>
            <a:r>
              <a:rPr lang="en-US" err="1"/>
              <a:t>sepien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libero </a:t>
            </a:r>
            <a:r>
              <a:rPr lang="en-US" err="1"/>
              <a:t>nunc</a:t>
            </a:r>
            <a:r>
              <a:rPr lang="en-US"/>
              <a:t> consequent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A433C3-2725-1D4B-9081-D0FD91F1111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200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C2F3380E-16D2-FE4A-9ADB-20B18EA03B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501614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74C6BF37-D690-ED46-9BC7-7332722B14C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35271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504F9C20-9C16-9C4D-A09D-022336AE596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590442" y="1506071"/>
            <a:ext cx="2146300" cy="214041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PLACE ICON HERE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F58735-DD15-B44D-BA36-070BC6B7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3529173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1B298D5E-16FD-864E-8A67-A8C6DDD55E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3529364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6865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Bio &amp; Head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766076"/>
            <a:ext cx="5067041" cy="286584"/>
          </a:xfrm>
        </p:spPr>
        <p:txBody>
          <a:bodyPr anchor="t"/>
          <a:lstStyle>
            <a:lvl1pPr>
              <a:spcBef>
                <a:spcPct val="0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1706399"/>
            <a:ext cx="2727325" cy="2777835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95300"/>
            <a:ext cx="5067300" cy="28658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600" b="0" i="0">
                <a:latin typeface="Arial" panose="020B060402020202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0F3BFC-A290-9345-A4EF-7E607311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1EE53-FD0A-0F47-8654-7BF20FE11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00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  <p15:guide id="2" orient="horz" pos="3216" userDrawn="1">
          <p15:clr>
            <a:srgbClr val="FBAE40"/>
          </p15:clr>
        </p15:guide>
        <p15:guide id="3" orient="horz" pos="331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394398"/>
            <a:ext cx="6096000" cy="4587302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856" y="1394398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 b="0" i="0"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1F678E-01C2-0844-A615-57273611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D5C85-2F80-C540-9D9B-756A63828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3BC383-47E7-A84B-992E-3585FFC8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72357617-CBF4-E34B-BB92-0B92BCEC08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903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09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Lis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278422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723172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  <a:p>
            <a:pPr lvl="0"/>
            <a:r>
              <a:rPr lang="en-US"/>
              <a:t>Add list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87BA9D-3546-824C-980D-55C38AB2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397BFD-343C-1447-A7F3-F868357D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C8ABF30D-326E-6944-AC42-4AF1AC292F3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53F7AE-1853-F843-B2CF-A0DA58040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61333"/>
            <a:ext cx="45636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7E7CA0-4E86-784D-8822-EBB5222D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79BB6-324F-FF47-AE54-B12A77CC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77DE22D8-349C-DC41-A974-F45AAF9116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BCD2E8-EF44-C048-A144-5F8AD66FB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AFF1216-E8B1-5C47-BB09-863AB0E177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1381125"/>
            <a:ext cx="5476875" cy="47196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  <a:endParaRPr lang="x-none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16F41D2-B2DC-6149-9C04-C0436A0B5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9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264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11277600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7C7DE-2E5C-624F-BEB9-CDE2240B4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340596"/>
            <a:ext cx="1381539" cy="4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8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Quote and Sections Spring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AC584B-51AC-494E-8940-2F1049D5012F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614" y="133993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337219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Quote–Lorem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29287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50144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29995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502706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z="1400"/>
              <a:t>Add text-–Lorem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, sed do </a:t>
            </a:r>
            <a:r>
              <a:rPr lang="en-US" sz="1400" err="1"/>
              <a:t>eiusmod</a:t>
            </a:r>
            <a:r>
              <a:rPr lang="en-US" sz="1400"/>
              <a:t> </a:t>
            </a:r>
            <a:r>
              <a:rPr lang="en-US" sz="1400" err="1"/>
              <a:t>tempor</a:t>
            </a:r>
            <a:r>
              <a:rPr lang="en-US" sz="1400"/>
              <a:t>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labore</a:t>
            </a:r>
            <a:r>
              <a:rPr lang="en-US" sz="1400"/>
              <a:t>.</a:t>
            </a:r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8046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80552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55725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55724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C93B09E-5CEF-C443-B125-37C81C6E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820FC5-2667-F546-989D-58A6A9B4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2C3180D2-775A-8B49-96B1-64AD9BC076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EA1A1E-CB96-364A-BE99-189F93AB7E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8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656" userDrawn="1">
          <p15:clr>
            <a:srgbClr val="FBAE40"/>
          </p15:clr>
        </p15:guide>
        <p15:guide id="3" orient="horz" pos="1968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  <p15:guide id="5" orient="horz" pos="3048" userDrawn="1">
          <p15:clr>
            <a:srgbClr val="FBAE40"/>
          </p15:clr>
        </p15:guide>
        <p15:guide id="6" pos="5880" userDrawn="1">
          <p15:clr>
            <a:srgbClr val="FBAE40"/>
          </p15:clr>
        </p15:guide>
        <p15:guide id="7" pos="326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765E54-7826-7441-A73C-1E479075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7">
            <a:extLst>
              <a:ext uri="{FF2B5EF4-FFF2-40B4-BE49-F238E27FC236}">
                <a16:creationId xmlns:a16="http://schemas.microsoft.com/office/drawing/2014/main" id="{6491ABC4-31DC-E949-A3BB-A9D1812AB3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342AA-422E-0B4F-8B72-2329F71B12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F6E0-637A-EC45-B311-C2F430F974E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57200" y="1243012"/>
            <a:ext cx="7124700" cy="4838700"/>
          </a:xfrm>
        </p:spPr>
        <p:txBody>
          <a:bodyPr l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Add body text here—Lorem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>
              <a:lnSpc>
                <a:spcPct val="100000"/>
              </a:lnSpc>
            </a:pPr>
            <a:r>
              <a:rPr lang="en-US"/>
              <a:t>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100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s Content Spring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615" y="3513996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1243012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3795712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here–Lorem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C7972DD-05D7-6C40-92AA-CFEEFB31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1B7708F-C7D8-5A43-B566-B32579A7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7">
            <a:extLst>
              <a:ext uri="{FF2B5EF4-FFF2-40B4-BE49-F238E27FC236}">
                <a16:creationId xmlns:a16="http://schemas.microsoft.com/office/drawing/2014/main" id="{A3F08D7C-0504-2441-91E2-4B6CA4C83D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tx2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E65B30-72EB-2947-B6DC-63E8C9E7C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706" y="6291176"/>
            <a:ext cx="730343" cy="2387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0663F8-A1AE-2C4B-9A48-4DC0DDE9DDC1}"/>
              </a:ext>
            </a:extLst>
          </p:cNvPr>
          <p:cNvSpPr/>
          <p:nvPr userDrawn="1"/>
        </p:nvSpPr>
        <p:spPr>
          <a:xfrm>
            <a:off x="5763986" y="0"/>
            <a:ext cx="64280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243012"/>
            <a:ext cx="5476875" cy="48387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Add body text here-–Lorem ipsum dolor sit </a:t>
            </a:r>
            <a:r>
              <a:rPr lang="en-US" err="1"/>
              <a:t>amer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6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53829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63415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872842-A4B7-654C-9ED0-66CC8E93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E3072-EACE-874F-93C0-288CB694E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37BD6BF-B161-3E41-916A-1C9C99A6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57">
            <a:extLst>
              <a:ext uri="{FF2B5EF4-FFF2-40B4-BE49-F238E27FC236}">
                <a16:creationId xmlns:a16="http://schemas.microsoft.com/office/drawing/2014/main" id="{96E2762C-933D-424C-9128-D1E6A39B9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856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/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271250"/>
            <a:ext cx="6096000" cy="4710450"/>
          </a:xfrm>
        </p:spPr>
        <p:txBody>
          <a:bodyPr>
            <a:noAutofit/>
          </a:bodyPr>
          <a:lstStyle>
            <a:lvl1pPr>
              <a:defRPr b="0" i="0"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8E53C7-0E4B-674F-8CA8-99C7C3156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8A9C06-2C15-CC49-8F7A-A7ADB91A0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569F741-207F-7148-8FA4-6709C95BD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00E95AE-CD0A-9946-BF2D-BEF91D080B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6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661664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1271250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47625" y="1653829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47626" y="1263415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74955F-CCD0-A54B-8794-213C0BB3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0D5B3F-9365-F042-82FD-CEA9BB234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1ED8924-126C-C346-9AA6-C10FA3DE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7">
            <a:extLst>
              <a:ext uri="{FF2B5EF4-FFF2-40B4-BE49-F238E27FC236}">
                <a16:creationId xmlns:a16="http://schemas.microsoft.com/office/drawing/2014/main" id="{CBCDB3E1-E9B4-5945-A463-B28A2494B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348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99" y="1662049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1271635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079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080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42958" y="1641646"/>
            <a:ext cx="3327621" cy="42212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42959" y="1251232"/>
            <a:ext cx="332762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  <a:endParaRPr lang="x-none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73ADA80-0B0D-294B-AA2F-29DEB9E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60B419-68C8-9D4E-8DB9-D35DAA39C3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4182EF6-F019-4F41-BFAD-C9F17CE6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57">
            <a:extLst>
              <a:ext uri="{FF2B5EF4-FFF2-40B4-BE49-F238E27FC236}">
                <a16:creationId xmlns:a16="http://schemas.microsoft.com/office/drawing/2014/main" id="{17266EA6-8713-5746-B716-DC6DE06A4EB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7196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ec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2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0341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41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7120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0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602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2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0341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41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7120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  <a:p>
            <a:pPr lvl="0"/>
            <a:endParaRPr lang="en-US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120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85D4662-CE1D-7149-A635-0DF1072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3C1404-043B-F844-BBB5-2F8897A7F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CC8ACFF-8320-3C4B-BAE4-C20FF416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57">
            <a:extLst>
              <a:ext uri="{FF2B5EF4-FFF2-40B4-BE49-F238E27FC236}">
                <a16:creationId xmlns:a16="http://schemas.microsoft.com/office/drawing/2014/main" id="{1B1F00D9-5322-7C46-AAF8-B499F317FC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6150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6D06-BD72-5640-9BBB-F0591493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6B535-31F3-514C-AC5E-8332265937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4934A9-BDF3-3248-BFDB-0571A9C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7">
            <a:extLst>
              <a:ext uri="{FF2B5EF4-FFF2-40B4-BE49-F238E27FC236}">
                <a16:creationId xmlns:a16="http://schemas.microsoft.com/office/drawing/2014/main" id="{D0DAD640-4525-9441-A314-A352126483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776288"/>
            <a:ext cx="4667250" cy="28257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200" dirty="0" smtClean="0">
                <a:solidFill>
                  <a:schemeClr val="accent1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343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2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5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653D2-E03D-9443-AAB6-4405A6F51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-1"/>
            <a:ext cx="12542729" cy="686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8ECEF-1C03-9345-9A2A-7C30D07CC7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42" y="349519"/>
            <a:ext cx="1381538" cy="45165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837305"/>
            <a:ext cx="5405718" cy="20320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ts val="8200"/>
              </a:lnSpc>
              <a:buNone/>
              <a:defRPr sz="74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974797-F8F6-2E47-988B-FF5AFC751F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138" y="6372164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60049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0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8C10E7-47F7-7E4B-8CBA-8D455EC7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342213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FDA3F-28FC-344A-912B-B96607902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arm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85413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Clou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C1239-C818-5547-A051-DE63AD6D67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01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3901EE6-A7CE-4A4F-862C-5742DA834F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ADD PHOTO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794486" y="362694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65483" y="362695"/>
            <a:ext cx="1200978" cy="1834029"/>
          </a:xfrm>
          <a:ln>
            <a:noFill/>
          </a:ln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0" i="0">
                <a:ln w="1270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2902"/>
            <a:ext cx="730344" cy="23238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A1A07-99D9-3B4B-A9A3-00AA4EB93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66875" y="4876800"/>
            <a:ext cx="7183438" cy="1447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405560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 userDrawn="1">
          <p15:clr>
            <a:srgbClr val="FBAE40"/>
          </p15:clr>
        </p15:guide>
        <p15:guide id="5" pos="3940" userDrawn="1">
          <p15:clr>
            <a:srgbClr val="FBAE40"/>
          </p15:clr>
        </p15:guide>
        <p15:guide id="6" orient="horz" pos="232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1042290" cy="2971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solidFill>
                    <a:schemeClr val="tx2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499490" y="1134161"/>
            <a:ext cx="8912696" cy="4114902"/>
          </a:xfr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ln w="12700">
                  <a:noFill/>
                </a:ln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  <a:p>
            <a:pPr lvl="0"/>
            <a:r>
              <a:rPr lang="en-US"/>
              <a:t>Chapter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7FF9043-BF86-3E41-9994-E552D5B34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CD84C-55F6-984B-AB1C-44B97692B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01934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orient="horz" pos="768" userDrawn="1">
          <p15:clr>
            <a:srgbClr val="FBAE40"/>
          </p15:clr>
        </p15:guide>
        <p15:guide id="4" orient="horz" pos="3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"/>
            <a:ext cx="4666998" cy="2810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11277600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B5C29C-C4AF-DD48-AE8A-5B7CB4F10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601" y="6372375"/>
            <a:ext cx="2743200" cy="12678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829" r:id="rId2"/>
    <p:sldLayoutId id="2147483792" r:id="rId3"/>
    <p:sldLayoutId id="2147483828" r:id="rId4"/>
    <p:sldLayoutId id="2147483830" r:id="rId5"/>
    <p:sldLayoutId id="2147483784" r:id="rId6"/>
    <p:sldLayoutId id="2147483841" r:id="rId7"/>
    <p:sldLayoutId id="2147483842" r:id="rId8"/>
    <p:sldLayoutId id="2147483766" r:id="rId9"/>
    <p:sldLayoutId id="2147483843" r:id="rId10"/>
    <p:sldLayoutId id="2147483808" r:id="rId11"/>
    <p:sldLayoutId id="2147483831" r:id="rId12"/>
    <p:sldLayoutId id="2147483810" r:id="rId13"/>
    <p:sldLayoutId id="2147483809" r:id="rId14"/>
    <p:sldLayoutId id="2147483834" r:id="rId15"/>
    <p:sldLayoutId id="2147483835" r:id="rId16"/>
    <p:sldLayoutId id="2147483811" r:id="rId17"/>
    <p:sldLayoutId id="2147483825" r:id="rId18"/>
    <p:sldLayoutId id="2147483845" r:id="rId19"/>
    <p:sldLayoutId id="2147483833" r:id="rId20"/>
    <p:sldLayoutId id="2147483813" r:id="rId21"/>
    <p:sldLayoutId id="2147483767" r:id="rId22"/>
    <p:sldLayoutId id="2147483821" r:id="rId23"/>
    <p:sldLayoutId id="2147483822" r:id="rId24"/>
    <p:sldLayoutId id="2147483824" r:id="rId25"/>
    <p:sldLayoutId id="2147483832" r:id="rId26"/>
    <p:sldLayoutId id="2147483823" r:id="rId27"/>
    <p:sldLayoutId id="2147483815" r:id="rId28"/>
    <p:sldLayoutId id="2147483816" r:id="rId29"/>
    <p:sldLayoutId id="2147483838" r:id="rId30"/>
    <p:sldLayoutId id="2147483839" r:id="rId31"/>
    <p:sldLayoutId id="2147483817" r:id="rId32"/>
    <p:sldLayoutId id="2147483819" r:id="rId33"/>
    <p:sldLayoutId id="2147483826" r:id="rId34"/>
    <p:sldLayoutId id="2147483827" r:id="rId35"/>
    <p:sldLayoutId id="2147483814" r:id="rId36"/>
    <p:sldLayoutId id="2147483795" r:id="rId37"/>
    <p:sldLayoutId id="2147483785" r:id="rId38"/>
    <p:sldLayoutId id="2147483799" r:id="rId39"/>
    <p:sldLayoutId id="2147483798" r:id="rId40"/>
    <p:sldLayoutId id="2147483791" r:id="rId41"/>
    <p:sldLayoutId id="2147483788" r:id="rId42"/>
    <p:sldLayoutId id="2147483804" r:id="rId43"/>
    <p:sldLayoutId id="2147483806" r:id="rId44"/>
    <p:sldLayoutId id="2147483802" r:id="rId45"/>
    <p:sldLayoutId id="2147483805" r:id="rId46"/>
    <p:sldLayoutId id="2147483777" r:id="rId47"/>
    <p:sldLayoutId id="2147483786" r:id="rId48"/>
    <p:sldLayoutId id="2147483782" r:id="rId49"/>
    <p:sldLayoutId id="2147483797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2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392" userDrawn="1">
          <p15:clr>
            <a:srgbClr val="F26B43"/>
          </p15:clr>
        </p15:guide>
        <p15:guide id="10" orient="horz" pos="4200" userDrawn="1">
          <p15:clr>
            <a:srgbClr val="F26B43"/>
          </p15:clr>
        </p15:guide>
        <p15:guide id="11" orient="horz" pos="2260" userDrawn="1">
          <p15:clr>
            <a:srgbClr val="F26B43"/>
          </p15:clr>
        </p15:guide>
        <p15:guide id="12" orient="horz" pos="388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orient="horz" pos="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22C1C2-3C23-6245-9606-B7DB8FB1F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990" y="4145648"/>
            <a:ext cx="11057861" cy="2032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000" dirty="0"/>
              <a:t>KYNDRYL Shared Infra 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Azure Landing Zone </a:t>
            </a:r>
            <a:r>
              <a:rPr lang="de-DE" sz="2800" dirty="0"/>
              <a:t>–</a:t>
            </a:r>
            <a:r>
              <a:rPr lang="en-US" sz="2800" dirty="0"/>
              <a:t> Requirements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Wojciech Pazdzierkiewicz</a:t>
            </a:r>
            <a:r>
              <a:rPr lang="de-DE" sz="2000" dirty="0"/>
              <a:t> – Infrastructure Architect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F0FA1-1C50-744F-8264-A27B0EC379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91601" y="6372375"/>
            <a:ext cx="2743200" cy="126789"/>
          </a:xfrm>
        </p:spPr>
        <p:txBody>
          <a:bodyPr/>
          <a:lstStyle/>
          <a:p>
            <a:fld id="{BB55D76A-9B6E-CD41-ABBE-F6C938295BA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20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2654291-1AED-6A4C-94EA-045E4B153AA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48639" y="193114"/>
            <a:ext cx="11643361" cy="5821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Challenges</a:t>
            </a:r>
            <a:endParaRPr lang="x-none" sz="3200" dirty="0">
              <a:solidFill>
                <a:schemeClr val="tx2"/>
              </a:soli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BCDDD70-5F49-453C-A831-189FB8776EBF}"/>
              </a:ext>
            </a:extLst>
          </p:cNvPr>
          <p:cNvSpPr txBox="1">
            <a:spLocks/>
          </p:cNvSpPr>
          <p:nvPr/>
        </p:nvSpPr>
        <p:spPr>
          <a:xfrm>
            <a:off x="377716" y="1304579"/>
            <a:ext cx="10024929" cy="41570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Looking for how to trigger the corresponding process to: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Order Kyndryl Swiss Tenant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Management Groups setup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Order and assign subscriptions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Introduce specific policies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Provision resource groups and resources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Introduce IAM delegation model</a:t>
            </a:r>
          </a:p>
          <a:p>
            <a:pPr>
              <a:spcAft>
                <a:spcPts val="1000"/>
              </a:spcAft>
            </a:pP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Cost management tuning</a:t>
            </a:r>
          </a:p>
          <a:p>
            <a:pPr>
              <a:spcAft>
                <a:spcPts val="1000"/>
              </a:spcAft>
            </a:pP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18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AE2D-792A-6349-9AA5-EE02DDE6AF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264" y="3429000"/>
            <a:ext cx="6569217" cy="2437020"/>
          </a:xfrm>
        </p:spPr>
        <p:txBody>
          <a:bodyPr/>
          <a:lstStyle/>
          <a:p>
            <a:r>
              <a:rPr lang="en-US" sz="4800" dirty="0"/>
              <a:t>THANK YOU</a:t>
            </a:r>
            <a:endParaRPr lang="x-none" sz="4800" dirty="0"/>
          </a:p>
        </p:txBody>
      </p:sp>
    </p:spTree>
    <p:extLst>
      <p:ext uri="{BB962C8B-B14F-4D97-AF65-F5344CB8AC3E}">
        <p14:creationId xmlns:p14="http://schemas.microsoft.com/office/powerpoint/2010/main" val="43487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3E5A9-8F71-6342-8FC4-CF6D3FE15D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BSNi</a:t>
            </a:r>
            <a:r>
              <a:rPr lang="en-US" dirty="0"/>
              <a:t> Mission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15F52-FB75-5842-BE30-FE00E57BDF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Create a cost-effective, customer attractive and flexible management platform on Azure for regulated workloads in Switzerland. </a:t>
            </a:r>
          </a:p>
          <a:p>
            <a:r>
              <a:rPr lang="en-US" dirty="0"/>
              <a:t>The managed workloads may live in on-prem, private and public cloud, hybrid and multi-cloud scenarios. The services and service  level can be tailored to each customer situation.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F9B0-FFDA-2B4B-AD56-8DA6A7C2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E2BAC-5078-AE4A-A56A-E94E8ACD88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l"/>
            <a:r>
              <a:rPr lang="en-US" dirty="0"/>
              <a:t>The management platform must be capable to deploy and manage regulated workloads on customer defined or </a:t>
            </a:r>
            <a:r>
              <a:rPr lang="en-US" dirty="0" err="1"/>
              <a:t>Kyndyl</a:t>
            </a:r>
            <a:r>
              <a:rPr lang="en-US" dirty="0"/>
              <a:t> defined landing platforms.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75C7A1-FDBA-0F4A-80A6-7EFB71E1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SwissCloud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568C21-886D-E04C-82F2-2BCBBFF0D7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F54263-92A4-41E1-A84A-3B8FE24E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768" y="2356003"/>
            <a:ext cx="1571255" cy="136047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8F56E1-782D-65E2-E72E-893EF63D70E7}"/>
              </a:ext>
            </a:extLst>
          </p:cNvPr>
          <p:cNvSpPr/>
          <p:nvPr/>
        </p:nvSpPr>
        <p:spPr>
          <a:xfrm>
            <a:off x="11421291" y="71136"/>
            <a:ext cx="627017" cy="6357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412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15CAB-F435-524C-BC0D-D6D35810E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52F55-F4E4-4B4F-A9B7-AA37FD393A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802" y="2891545"/>
            <a:ext cx="2571750" cy="818311"/>
          </a:xfrm>
        </p:spPr>
        <p:txBody>
          <a:bodyPr/>
          <a:lstStyle/>
          <a:p>
            <a:r>
              <a:rPr lang="de-CH" sz="1000" dirty="0"/>
              <a:t>Data </a:t>
            </a:r>
            <a:r>
              <a:rPr lang="de-CH" sz="1000" dirty="0" err="1"/>
              <a:t>protection</a:t>
            </a:r>
            <a:r>
              <a:rPr lang="de-CH" sz="1000" dirty="0"/>
              <a:t> &amp; </a:t>
            </a:r>
            <a:r>
              <a:rPr lang="de-CH" sz="1000" dirty="0" err="1"/>
              <a:t>encryption</a:t>
            </a:r>
            <a:endParaRPr lang="de-CH" sz="1000" dirty="0"/>
          </a:p>
          <a:p>
            <a:r>
              <a:rPr lang="de-CH" sz="1000" dirty="0"/>
              <a:t>Access </a:t>
            </a:r>
            <a:r>
              <a:rPr lang="de-CH" sz="1000" dirty="0" err="1"/>
              <a:t>protection</a:t>
            </a:r>
            <a:r>
              <a:rPr lang="de-CH" sz="1000" dirty="0"/>
              <a:t> external &amp; </a:t>
            </a:r>
            <a:r>
              <a:rPr lang="de-CH" sz="1000" dirty="0" err="1"/>
              <a:t>hyperscaler</a:t>
            </a:r>
            <a:endParaRPr lang="de-CH" sz="1000" dirty="0"/>
          </a:p>
          <a:p>
            <a:r>
              <a:rPr lang="de-CH" sz="1000" dirty="0"/>
              <a:t>Key </a:t>
            </a:r>
            <a:r>
              <a:rPr lang="de-CH" sz="1000" dirty="0" err="1"/>
              <a:t>controls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CID </a:t>
            </a:r>
            <a:r>
              <a:rPr lang="de-CH" sz="1000" dirty="0" err="1"/>
              <a:t>by</a:t>
            </a:r>
            <a:r>
              <a:rPr lang="de-CH" sz="1000" dirty="0"/>
              <a:t> </a:t>
            </a:r>
            <a:r>
              <a:rPr lang="de-CH" sz="1000" dirty="0" err="1"/>
              <a:t>provider</a:t>
            </a:r>
            <a:endParaRPr lang="de-CH" sz="1000" dirty="0"/>
          </a:p>
          <a:p>
            <a:r>
              <a:rPr lang="de-CH" sz="1000" dirty="0"/>
              <a:t>«NIST-</a:t>
            </a:r>
            <a:r>
              <a:rPr lang="de-CH" sz="1000" dirty="0" err="1"/>
              <a:t>compliant</a:t>
            </a:r>
            <a:r>
              <a:rPr lang="de-CH" sz="1000" dirty="0"/>
              <a:t>» </a:t>
            </a:r>
            <a:r>
              <a:rPr lang="de-CH" sz="1000" dirty="0" err="1"/>
              <a:t>data</a:t>
            </a:r>
            <a:r>
              <a:rPr lang="de-CH" sz="1000" dirty="0"/>
              <a:t> </a:t>
            </a:r>
            <a:r>
              <a:rPr lang="de-CH" sz="1000" dirty="0" err="1"/>
              <a:t>deletion</a:t>
            </a:r>
            <a:endParaRPr lang="de-CH" sz="1000" dirty="0"/>
          </a:p>
          <a:p>
            <a:r>
              <a:rPr lang="de-CH" sz="1000" dirty="0"/>
              <a:t>ISAE-type (SOC 2) </a:t>
            </a:r>
            <a:r>
              <a:rPr lang="de-CH" sz="1000" dirty="0" err="1"/>
              <a:t>audit</a:t>
            </a:r>
            <a:r>
              <a:rPr lang="de-CH" sz="1000" dirty="0"/>
              <a:t> </a:t>
            </a:r>
            <a:r>
              <a:rPr lang="de-CH" sz="1000" dirty="0" err="1"/>
              <a:t>reports</a:t>
            </a:r>
            <a:r>
              <a:rPr lang="de-CH" sz="1000" dirty="0"/>
              <a:t>, </a:t>
            </a:r>
            <a:r>
              <a:rPr lang="de-CH" sz="1000" dirty="0" err="1"/>
              <a:t>audit</a:t>
            </a:r>
            <a:r>
              <a:rPr lang="de-CH" sz="1000" dirty="0"/>
              <a:t> support</a:t>
            </a:r>
          </a:p>
          <a:p>
            <a:r>
              <a:rPr lang="de-CH" sz="1000" dirty="0"/>
              <a:t>Cross-</a:t>
            </a:r>
            <a:r>
              <a:rPr lang="de-CH" sz="1000" dirty="0" err="1"/>
              <a:t>border</a:t>
            </a:r>
            <a:r>
              <a:rPr lang="de-CH" sz="1000" dirty="0"/>
              <a:t> </a:t>
            </a:r>
            <a:r>
              <a:rPr lang="de-CH" sz="1000" dirty="0" err="1"/>
              <a:t>compliance</a:t>
            </a:r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10FE4-3BDB-BF4E-9BF1-82FBF7621B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0036" y="2891544"/>
            <a:ext cx="2146150" cy="818311"/>
          </a:xfrm>
        </p:spPr>
        <p:txBody>
          <a:bodyPr/>
          <a:lstStyle/>
          <a:p>
            <a:r>
              <a:rPr lang="de-CH" sz="1000" dirty="0"/>
              <a:t>++ Data </a:t>
            </a:r>
            <a:r>
              <a:rPr lang="de-CH" sz="1000" dirty="0" err="1"/>
              <a:t>export</a:t>
            </a:r>
            <a:r>
              <a:rPr lang="de-CH" sz="1000" dirty="0"/>
              <a:t> Interface</a:t>
            </a:r>
          </a:p>
          <a:p>
            <a:r>
              <a:rPr lang="de-CH" sz="1000" dirty="0"/>
              <a:t>++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transmission</a:t>
            </a:r>
            <a:r>
              <a:rPr lang="de-CH" sz="1000" dirty="0"/>
              <a:t> </a:t>
            </a:r>
            <a:r>
              <a:rPr lang="de-CH" sz="1000" dirty="0" err="1"/>
              <a:t>of</a:t>
            </a:r>
            <a:r>
              <a:rPr lang="de-CH" sz="1000" dirty="0"/>
              <a:t> CID and IP </a:t>
            </a:r>
            <a:r>
              <a:rPr lang="de-CH" sz="1000" dirty="0" err="1"/>
              <a:t>Addresses</a:t>
            </a:r>
            <a:endParaRPr lang="de-CH" sz="1000" dirty="0"/>
          </a:p>
          <a:p>
            <a:r>
              <a:rPr lang="de-CH" sz="1000" dirty="0"/>
              <a:t>++ Segregation </a:t>
            </a:r>
            <a:r>
              <a:rPr lang="de-CH" sz="1000" dirty="0" err="1"/>
              <a:t>of</a:t>
            </a:r>
            <a:r>
              <a:rPr lang="de-CH" sz="1000" dirty="0"/>
              <a:t> </a:t>
            </a:r>
            <a:r>
              <a:rPr lang="de-CH" sz="1000" dirty="0" err="1"/>
              <a:t>duties</a:t>
            </a:r>
            <a:endParaRPr lang="de-CH" sz="1000" dirty="0"/>
          </a:p>
          <a:p>
            <a:r>
              <a:rPr lang="de-CH" sz="1000" dirty="0"/>
              <a:t>++ Double </a:t>
            </a:r>
            <a:r>
              <a:rPr lang="de-CH" sz="1000" dirty="0" err="1"/>
              <a:t>contrtol</a:t>
            </a:r>
            <a:r>
              <a:rPr lang="de-CH" sz="1000" dirty="0"/>
              <a:t> </a:t>
            </a:r>
            <a:r>
              <a:rPr lang="de-CH" sz="1000" dirty="0" err="1"/>
              <a:t>points</a:t>
            </a:r>
            <a:r>
              <a:rPr lang="de-CH" sz="1000" dirty="0"/>
              <a:t> </a:t>
            </a:r>
            <a:r>
              <a:rPr lang="de-CH" sz="1000" dirty="0" err="1"/>
              <a:t>between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zones</a:t>
            </a:r>
            <a:endParaRPr lang="de-CH" sz="1000" dirty="0"/>
          </a:p>
          <a:p>
            <a:r>
              <a:rPr lang="de-CH" sz="1000" dirty="0"/>
              <a:t>++ Intrusion </a:t>
            </a:r>
            <a:r>
              <a:rPr lang="de-CH" sz="1000" dirty="0" err="1"/>
              <a:t>detection</a:t>
            </a:r>
            <a:endParaRPr lang="de-CH" sz="1000" dirty="0"/>
          </a:p>
          <a:p>
            <a:r>
              <a:rPr lang="de-CH" sz="1000" dirty="0"/>
              <a:t>++ </a:t>
            </a:r>
            <a:r>
              <a:rPr lang="de-CH" sz="1000" dirty="0" err="1"/>
              <a:t>Geofencing</a:t>
            </a:r>
            <a:endParaRPr lang="de-CH" sz="1000" dirty="0"/>
          </a:p>
          <a:p>
            <a:endParaRPr lang="de-CH" sz="1000" dirty="0"/>
          </a:p>
          <a:p>
            <a:endParaRPr lang="de-CH" sz="1000" dirty="0"/>
          </a:p>
          <a:p>
            <a:endParaRPr lang="en-MX" dirty="0"/>
          </a:p>
          <a:p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56B24-FF00-DB4E-8DDD-A613748315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95816" y="2891544"/>
            <a:ext cx="2146150" cy="818311"/>
          </a:xfrm>
        </p:spPr>
        <p:txBody>
          <a:bodyPr/>
          <a:lstStyle/>
          <a:p>
            <a:r>
              <a:rPr lang="en-US" sz="1000" dirty="0"/>
              <a:t>Lorem ipsum dolor sit </a:t>
            </a:r>
            <a:r>
              <a:rPr lang="en-US" sz="1000" dirty="0" err="1"/>
              <a:t>amet</a:t>
            </a:r>
            <a:r>
              <a:rPr lang="en-US" sz="1000" dirty="0"/>
              <a:t>, </a:t>
            </a:r>
            <a:r>
              <a:rPr lang="en-US" sz="1000" dirty="0" err="1"/>
              <a:t>consectetur</a:t>
            </a:r>
            <a:r>
              <a:rPr lang="en-US" sz="1000" dirty="0"/>
              <a:t> </a:t>
            </a:r>
            <a:r>
              <a:rPr lang="en-US" sz="1000" dirty="0" err="1"/>
              <a:t>adipiscing</a:t>
            </a:r>
            <a:r>
              <a:rPr lang="en-US" sz="1000" dirty="0"/>
              <a:t> </a:t>
            </a:r>
            <a:r>
              <a:rPr lang="en-US" sz="1000" dirty="0" err="1"/>
              <a:t>elit</a:t>
            </a:r>
            <a:r>
              <a:rPr lang="en-US" sz="1000" dirty="0"/>
              <a:t>, sed do </a:t>
            </a:r>
            <a:r>
              <a:rPr lang="en-US" sz="1000" dirty="0" err="1"/>
              <a:t>eiusmod</a:t>
            </a:r>
            <a:r>
              <a:rPr lang="en-US" sz="1000" dirty="0"/>
              <a:t> </a:t>
            </a:r>
            <a:r>
              <a:rPr lang="en-US" sz="1000" dirty="0" err="1"/>
              <a:t>tempor</a:t>
            </a:r>
            <a:r>
              <a:rPr lang="en-US" sz="1000" dirty="0"/>
              <a:t> </a:t>
            </a:r>
            <a:r>
              <a:rPr lang="en-US" sz="1000" dirty="0" err="1"/>
              <a:t>incididunt</a:t>
            </a:r>
            <a:r>
              <a:rPr lang="en-US" sz="1000" dirty="0"/>
              <a:t> </a:t>
            </a:r>
            <a:r>
              <a:rPr lang="en-US" sz="1000" dirty="0" err="1"/>
              <a:t>ut</a:t>
            </a:r>
            <a:r>
              <a:rPr lang="en-US" sz="1000" dirty="0"/>
              <a:t> labore et dolore magna </a:t>
            </a:r>
            <a:r>
              <a:rPr lang="en-US" sz="1000" dirty="0" err="1"/>
              <a:t>aliqua</a:t>
            </a:r>
            <a:r>
              <a:rPr lang="en-US" sz="1000" dirty="0"/>
              <a:t>. Ut </a:t>
            </a:r>
            <a:r>
              <a:rPr lang="en-US" sz="1000" dirty="0" err="1"/>
              <a:t>enim</a:t>
            </a:r>
            <a:r>
              <a:rPr lang="en-US" sz="1000" dirty="0"/>
              <a:t> ad minim </a:t>
            </a:r>
            <a:r>
              <a:rPr lang="en-US" sz="1000" dirty="0" err="1"/>
              <a:t>veniam</a:t>
            </a:r>
            <a:r>
              <a:rPr lang="en-US" sz="1000" dirty="0"/>
              <a:t>, </a:t>
            </a:r>
            <a:r>
              <a:rPr lang="en-US" sz="1000" dirty="0" err="1"/>
              <a:t>quis</a:t>
            </a:r>
            <a:r>
              <a:rPr lang="en-US" sz="1000" dirty="0"/>
              <a:t> </a:t>
            </a:r>
            <a:r>
              <a:rPr lang="en-US" sz="1000" dirty="0" err="1"/>
              <a:t>nostrud</a:t>
            </a:r>
            <a:r>
              <a:rPr lang="en-US" sz="1000" dirty="0"/>
              <a:t> exercitation </a:t>
            </a:r>
            <a:r>
              <a:rPr lang="en-US" sz="1000" dirty="0" err="1"/>
              <a:t>ullamco</a:t>
            </a:r>
            <a:r>
              <a:rPr lang="en-US" sz="1000" dirty="0"/>
              <a:t> </a:t>
            </a:r>
            <a:r>
              <a:rPr lang="en-US" sz="1000" dirty="0" err="1"/>
              <a:t>laboris</a:t>
            </a:r>
            <a:r>
              <a:rPr lang="en-US" sz="1000" dirty="0"/>
              <a:t> nisi </a:t>
            </a:r>
            <a:r>
              <a:rPr lang="en-US" sz="1000" dirty="0" err="1"/>
              <a:t>ut</a:t>
            </a:r>
            <a:r>
              <a:rPr lang="en-US" sz="1000" dirty="0"/>
              <a:t> </a:t>
            </a:r>
            <a:r>
              <a:rPr lang="en-US" sz="1000" dirty="0" err="1"/>
              <a:t>aliquip</a:t>
            </a:r>
            <a:r>
              <a:rPr lang="en-US" sz="1000" dirty="0"/>
              <a:t> ex </a:t>
            </a:r>
            <a:r>
              <a:rPr lang="en-US" sz="1000" dirty="0" err="1"/>
              <a:t>ea</a:t>
            </a:r>
            <a:r>
              <a:rPr lang="en-US" sz="1000" dirty="0"/>
              <a:t> </a:t>
            </a:r>
            <a:r>
              <a:rPr lang="en-US" sz="1000" dirty="0" err="1"/>
              <a:t>commodo</a:t>
            </a:r>
            <a:r>
              <a:rPr lang="en-US" sz="1000" dirty="0"/>
              <a:t> </a:t>
            </a:r>
            <a:r>
              <a:rPr lang="en-US" sz="1000" dirty="0" err="1"/>
              <a:t>consequat</a:t>
            </a:r>
            <a:r>
              <a:rPr lang="en-US" sz="1000" dirty="0"/>
              <a:t>. </a:t>
            </a:r>
            <a:endParaRPr lang="en-MX" sz="1000" dirty="0"/>
          </a:p>
          <a:p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72E20-16B1-414C-AB78-A34732DE93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1497" y="2891544"/>
            <a:ext cx="3035226" cy="818311"/>
          </a:xfrm>
        </p:spPr>
        <p:txBody>
          <a:bodyPr/>
          <a:lstStyle/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Protection, Ownership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Modularity and Scalability</a:t>
            </a:r>
          </a:p>
          <a:p>
            <a:endParaRPr lang="en-MX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280CC-0581-7944-9131-63B3376E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Models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B492C-EA38-C144-8CFB-586365ACF5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BSNI Use Cases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411DE-6586-4060-A779-12FAC79C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73" y="1306610"/>
            <a:ext cx="655604" cy="665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1D2C4-17EF-4D31-9143-47D7DE322480}"/>
              </a:ext>
            </a:extLst>
          </p:cNvPr>
          <p:cNvSpPr txBox="1"/>
          <p:nvPr/>
        </p:nvSpPr>
        <p:spPr>
          <a:xfrm>
            <a:off x="333802" y="2105364"/>
            <a:ext cx="26433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Classical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Outsourcing On-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prem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4A950-F08F-4746-B279-06174BED3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057" y="1243901"/>
            <a:ext cx="684108" cy="790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64CE3A-BD12-4CB1-BD30-F522E151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042" y="1263852"/>
            <a:ext cx="874138" cy="7506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9FDBD9-DC63-4B65-9D18-98CAD176569D}"/>
              </a:ext>
            </a:extLst>
          </p:cNvPr>
          <p:cNvSpPr txBox="1"/>
          <p:nvPr/>
        </p:nvSpPr>
        <p:spPr>
          <a:xfrm>
            <a:off x="9803182" y="2105364"/>
            <a:ext cx="16318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Hyperscaler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Support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70576A-EB2F-452E-8225-992ADE415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9550" y="1276387"/>
            <a:ext cx="779123" cy="725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A975A2-9ACC-1A77-695A-B443B7EFF778}"/>
              </a:ext>
            </a:extLst>
          </p:cNvPr>
          <p:cNvSpPr txBox="1"/>
          <p:nvPr/>
        </p:nvSpPr>
        <p:spPr>
          <a:xfrm>
            <a:off x="3450036" y="2105364"/>
            <a:ext cx="230031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Classical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Outsourcing Hybrid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411B0-F032-1145-B24F-D210113BE054}"/>
              </a:ext>
            </a:extLst>
          </p:cNvPr>
          <p:cNvSpPr txBox="1"/>
          <p:nvPr/>
        </p:nvSpPr>
        <p:spPr>
          <a:xfrm>
            <a:off x="6226420" y="2105364"/>
            <a:ext cx="27651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Outsourcing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Hyperscaler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managed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4ED7FB-E36B-E433-FF19-0E16242AED61}"/>
              </a:ext>
            </a:extLst>
          </p:cNvPr>
          <p:cNvSpPr/>
          <p:nvPr/>
        </p:nvSpPr>
        <p:spPr>
          <a:xfrm>
            <a:off x="557132" y="5684980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34296D-13DA-8B8A-2DB6-79AAA12D26A2}"/>
              </a:ext>
            </a:extLst>
          </p:cNvPr>
          <p:cNvSpPr/>
          <p:nvPr/>
        </p:nvSpPr>
        <p:spPr>
          <a:xfrm>
            <a:off x="1527883" y="5427809"/>
            <a:ext cx="802867" cy="2571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Bank</a:t>
            </a:r>
            <a:endParaRPr lang="en-CH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5AE45F-2691-0846-4E30-67D2E3C7BB8E}"/>
              </a:ext>
            </a:extLst>
          </p:cNvPr>
          <p:cNvSpPr/>
          <p:nvPr/>
        </p:nvSpPr>
        <p:spPr>
          <a:xfrm>
            <a:off x="557132" y="5417799"/>
            <a:ext cx="813881" cy="2671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BSNI</a:t>
            </a:r>
            <a:endParaRPr lang="en-CH" sz="12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E81147-277C-9867-E154-75C282021B26}"/>
              </a:ext>
            </a:extLst>
          </p:cNvPr>
          <p:cNvSpPr/>
          <p:nvPr/>
        </p:nvSpPr>
        <p:spPr>
          <a:xfrm>
            <a:off x="1516869" y="5684980"/>
            <a:ext cx="813881" cy="33431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On-</a:t>
            </a:r>
            <a:r>
              <a:rPr lang="de-CH" sz="800" dirty="0" err="1"/>
              <a:t>prem</a:t>
            </a:r>
            <a:endParaRPr lang="en-CH" sz="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C989C3-119D-33BC-2DA7-C560EE97A64A}"/>
              </a:ext>
            </a:extLst>
          </p:cNvPr>
          <p:cNvCxnSpPr>
            <a:cxnSpLocks/>
          </p:cNvCxnSpPr>
          <p:nvPr/>
        </p:nvCxnSpPr>
        <p:spPr>
          <a:xfrm>
            <a:off x="1371013" y="5684980"/>
            <a:ext cx="15687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B7EDBC-AFC7-15C1-5B11-6557AB42E0A8}"/>
              </a:ext>
            </a:extLst>
          </p:cNvPr>
          <p:cNvSpPr/>
          <p:nvPr/>
        </p:nvSpPr>
        <p:spPr>
          <a:xfrm>
            <a:off x="3367176" y="5684980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309A3B-FDA1-75AA-A9EB-6F33A2076BF4}"/>
              </a:ext>
            </a:extLst>
          </p:cNvPr>
          <p:cNvSpPr/>
          <p:nvPr/>
        </p:nvSpPr>
        <p:spPr>
          <a:xfrm>
            <a:off x="4337927" y="5427809"/>
            <a:ext cx="1458731" cy="2571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Bank</a:t>
            </a:r>
            <a:endParaRPr lang="en-CH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6451CB-3021-1B3A-1555-AB8DA74C048B}"/>
              </a:ext>
            </a:extLst>
          </p:cNvPr>
          <p:cNvSpPr/>
          <p:nvPr/>
        </p:nvSpPr>
        <p:spPr>
          <a:xfrm>
            <a:off x="3367176" y="5417799"/>
            <a:ext cx="813881" cy="2671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BSNI</a:t>
            </a:r>
            <a:endParaRPr lang="en-CH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EB5B63-21FF-47C3-A7BC-98CAEBA470E3}"/>
              </a:ext>
            </a:extLst>
          </p:cNvPr>
          <p:cNvSpPr/>
          <p:nvPr/>
        </p:nvSpPr>
        <p:spPr>
          <a:xfrm>
            <a:off x="4326913" y="5684980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41E18A-4BA3-7269-6885-361F8246635C}"/>
              </a:ext>
            </a:extLst>
          </p:cNvPr>
          <p:cNvCxnSpPr>
            <a:cxnSpLocks/>
          </p:cNvCxnSpPr>
          <p:nvPr/>
        </p:nvCxnSpPr>
        <p:spPr>
          <a:xfrm>
            <a:off x="4181057" y="5684980"/>
            <a:ext cx="15687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AE7C25A-0C94-3D8D-A567-D6AA60491E0C}"/>
              </a:ext>
            </a:extLst>
          </p:cNvPr>
          <p:cNvSpPr/>
          <p:nvPr/>
        </p:nvSpPr>
        <p:spPr>
          <a:xfrm>
            <a:off x="5140794" y="5684980"/>
            <a:ext cx="650076" cy="33431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On-</a:t>
            </a:r>
            <a:r>
              <a:rPr lang="de-CH" sz="800" dirty="0" err="1"/>
              <a:t>prem</a:t>
            </a:r>
            <a:endParaRPr lang="en-CH" sz="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1673571-4D77-BE79-F954-E847374C1AC7}"/>
              </a:ext>
            </a:extLst>
          </p:cNvPr>
          <p:cNvSpPr/>
          <p:nvPr/>
        </p:nvSpPr>
        <p:spPr>
          <a:xfrm>
            <a:off x="6727101" y="5684980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5E7E93A-B660-1F5F-46A1-C941629F62AD}"/>
              </a:ext>
            </a:extLst>
          </p:cNvPr>
          <p:cNvSpPr/>
          <p:nvPr/>
        </p:nvSpPr>
        <p:spPr>
          <a:xfrm>
            <a:off x="7697852" y="5427809"/>
            <a:ext cx="813881" cy="2571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Bank</a:t>
            </a:r>
            <a:endParaRPr lang="en-CH" sz="12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F68C7D9-BF1E-6902-296B-D64D9C578B90}"/>
              </a:ext>
            </a:extLst>
          </p:cNvPr>
          <p:cNvSpPr/>
          <p:nvPr/>
        </p:nvSpPr>
        <p:spPr>
          <a:xfrm>
            <a:off x="6727101" y="5417799"/>
            <a:ext cx="813881" cy="2671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BSNI</a:t>
            </a:r>
            <a:endParaRPr lang="en-CH" sz="12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A533E3-7A45-9EF9-0140-99402FA2CC09}"/>
              </a:ext>
            </a:extLst>
          </p:cNvPr>
          <p:cNvSpPr/>
          <p:nvPr/>
        </p:nvSpPr>
        <p:spPr>
          <a:xfrm>
            <a:off x="7686838" y="5684980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CBBAF5-47B5-BB39-C46A-2D320FF1D50F}"/>
              </a:ext>
            </a:extLst>
          </p:cNvPr>
          <p:cNvCxnSpPr>
            <a:cxnSpLocks/>
          </p:cNvCxnSpPr>
          <p:nvPr/>
        </p:nvCxnSpPr>
        <p:spPr>
          <a:xfrm>
            <a:off x="7540982" y="5684980"/>
            <a:ext cx="15687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0306673-15E7-BD0D-9BB7-5A4725D74E59}"/>
              </a:ext>
            </a:extLst>
          </p:cNvPr>
          <p:cNvSpPr/>
          <p:nvPr/>
        </p:nvSpPr>
        <p:spPr>
          <a:xfrm>
            <a:off x="9650407" y="5687601"/>
            <a:ext cx="813881" cy="33431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E1D5A4-2FCD-6488-558A-F6C1AFB655EF}"/>
              </a:ext>
            </a:extLst>
          </p:cNvPr>
          <p:cNvSpPr/>
          <p:nvPr/>
        </p:nvSpPr>
        <p:spPr>
          <a:xfrm>
            <a:off x="10621158" y="5430430"/>
            <a:ext cx="947245" cy="257171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Bank</a:t>
            </a:r>
            <a:endParaRPr lang="en-CH" sz="1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92C1312-84E8-9DD4-B1ED-78F27B94199A}"/>
              </a:ext>
            </a:extLst>
          </p:cNvPr>
          <p:cNvSpPr/>
          <p:nvPr/>
        </p:nvSpPr>
        <p:spPr>
          <a:xfrm>
            <a:off x="9650407" y="5420420"/>
            <a:ext cx="813881" cy="2671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1200" dirty="0"/>
              <a:t>BSNI</a:t>
            </a:r>
            <a:endParaRPr lang="en-CH" sz="12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05A373C-FB14-0365-5F02-5A93C4516500}"/>
              </a:ext>
            </a:extLst>
          </p:cNvPr>
          <p:cNvSpPr/>
          <p:nvPr/>
        </p:nvSpPr>
        <p:spPr>
          <a:xfrm>
            <a:off x="10610144" y="5687601"/>
            <a:ext cx="947245" cy="33431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800" dirty="0"/>
              <a:t>Bank Landing </a:t>
            </a:r>
            <a:r>
              <a:rPr lang="de-CH" sz="800" dirty="0" err="1"/>
              <a:t>platform</a:t>
            </a:r>
            <a:endParaRPr lang="en-CH" sz="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87681B-C870-40A4-EA07-181A714A3E0F}"/>
              </a:ext>
            </a:extLst>
          </p:cNvPr>
          <p:cNvCxnSpPr>
            <a:cxnSpLocks/>
          </p:cNvCxnSpPr>
          <p:nvPr/>
        </p:nvCxnSpPr>
        <p:spPr>
          <a:xfrm>
            <a:off x="10464288" y="5687601"/>
            <a:ext cx="15687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12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15CAB-F435-524C-BC0D-D6D35810E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52F55-F4E4-4B4F-A9B7-AA37FD393A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802" y="2891545"/>
            <a:ext cx="2571750" cy="818311"/>
          </a:xfrm>
        </p:spPr>
        <p:txBody>
          <a:bodyPr/>
          <a:lstStyle/>
          <a:p>
            <a:r>
              <a:rPr lang="de-CH" sz="1000" dirty="0"/>
              <a:t>Data </a:t>
            </a:r>
            <a:r>
              <a:rPr lang="de-CH" sz="1000" dirty="0" err="1"/>
              <a:t>protection</a:t>
            </a:r>
            <a:r>
              <a:rPr lang="de-CH" sz="1000" dirty="0"/>
              <a:t> &amp; </a:t>
            </a:r>
            <a:r>
              <a:rPr lang="de-CH" sz="1000" dirty="0" err="1"/>
              <a:t>encryption</a:t>
            </a:r>
            <a:endParaRPr lang="de-CH" sz="1000" dirty="0"/>
          </a:p>
          <a:p>
            <a:r>
              <a:rPr lang="de-CH" sz="1000" dirty="0"/>
              <a:t>Access </a:t>
            </a:r>
            <a:r>
              <a:rPr lang="de-CH" sz="1000" dirty="0" err="1"/>
              <a:t>protection</a:t>
            </a:r>
            <a:r>
              <a:rPr lang="de-CH" sz="1000" dirty="0"/>
              <a:t> external &amp; </a:t>
            </a:r>
            <a:r>
              <a:rPr lang="de-CH" sz="1000" dirty="0" err="1"/>
              <a:t>hyperscaler</a:t>
            </a:r>
            <a:endParaRPr lang="de-CH" sz="1000" dirty="0"/>
          </a:p>
          <a:p>
            <a:r>
              <a:rPr lang="de-CH" sz="1000" dirty="0"/>
              <a:t>Key </a:t>
            </a:r>
            <a:r>
              <a:rPr lang="de-CH" sz="1000" dirty="0" err="1"/>
              <a:t>controls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CID </a:t>
            </a:r>
            <a:r>
              <a:rPr lang="de-CH" sz="1000" dirty="0" err="1"/>
              <a:t>by</a:t>
            </a:r>
            <a:r>
              <a:rPr lang="de-CH" sz="1000" dirty="0"/>
              <a:t> </a:t>
            </a:r>
            <a:r>
              <a:rPr lang="de-CH" sz="1000" dirty="0" err="1"/>
              <a:t>provider</a:t>
            </a:r>
            <a:endParaRPr lang="de-CH" sz="1000" dirty="0"/>
          </a:p>
          <a:p>
            <a:r>
              <a:rPr lang="de-CH" sz="1000" dirty="0"/>
              <a:t>«NIST-</a:t>
            </a:r>
            <a:r>
              <a:rPr lang="de-CH" sz="1000" dirty="0" err="1"/>
              <a:t>compliant</a:t>
            </a:r>
            <a:r>
              <a:rPr lang="de-CH" sz="1000" dirty="0"/>
              <a:t>» </a:t>
            </a:r>
            <a:r>
              <a:rPr lang="de-CH" sz="1000" dirty="0" err="1"/>
              <a:t>data</a:t>
            </a:r>
            <a:r>
              <a:rPr lang="de-CH" sz="1000" dirty="0"/>
              <a:t> </a:t>
            </a:r>
            <a:r>
              <a:rPr lang="de-CH" sz="1000" dirty="0" err="1"/>
              <a:t>deletion</a:t>
            </a:r>
            <a:endParaRPr lang="de-CH" sz="1000" dirty="0"/>
          </a:p>
          <a:p>
            <a:r>
              <a:rPr lang="de-CH" sz="1000" dirty="0"/>
              <a:t>ISAE-type (SOC 2) </a:t>
            </a:r>
            <a:r>
              <a:rPr lang="de-CH" sz="1000" dirty="0" err="1"/>
              <a:t>audit</a:t>
            </a:r>
            <a:r>
              <a:rPr lang="de-CH" sz="1000" dirty="0"/>
              <a:t> </a:t>
            </a:r>
            <a:r>
              <a:rPr lang="de-CH" sz="1000" dirty="0" err="1"/>
              <a:t>reports</a:t>
            </a:r>
            <a:r>
              <a:rPr lang="de-CH" sz="1000" dirty="0"/>
              <a:t>, </a:t>
            </a:r>
            <a:r>
              <a:rPr lang="de-CH" sz="1000" dirty="0" err="1"/>
              <a:t>audit</a:t>
            </a:r>
            <a:r>
              <a:rPr lang="de-CH" sz="1000" dirty="0"/>
              <a:t> support</a:t>
            </a:r>
          </a:p>
          <a:p>
            <a:r>
              <a:rPr lang="de-CH" sz="1000" dirty="0"/>
              <a:t>Cross-</a:t>
            </a:r>
            <a:r>
              <a:rPr lang="de-CH" sz="1000" dirty="0" err="1"/>
              <a:t>border</a:t>
            </a:r>
            <a:r>
              <a:rPr lang="de-CH" sz="1000" dirty="0"/>
              <a:t> </a:t>
            </a:r>
            <a:r>
              <a:rPr lang="de-CH" sz="1000" dirty="0" err="1"/>
              <a:t>compliance</a:t>
            </a:r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10FE4-3BDB-BF4E-9BF1-82FBF7621B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0036" y="2891544"/>
            <a:ext cx="2146150" cy="818311"/>
          </a:xfrm>
        </p:spPr>
        <p:txBody>
          <a:bodyPr/>
          <a:lstStyle/>
          <a:p>
            <a:r>
              <a:rPr lang="de-CH" sz="1000" dirty="0"/>
              <a:t>++ Data </a:t>
            </a:r>
            <a:r>
              <a:rPr lang="de-CH" sz="1000" dirty="0" err="1"/>
              <a:t>export</a:t>
            </a:r>
            <a:r>
              <a:rPr lang="de-CH" sz="1000" dirty="0"/>
              <a:t> Interface</a:t>
            </a:r>
          </a:p>
          <a:p>
            <a:r>
              <a:rPr lang="de-CH" sz="1000" dirty="0"/>
              <a:t>++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transmission</a:t>
            </a:r>
            <a:r>
              <a:rPr lang="de-CH" sz="1000" dirty="0"/>
              <a:t> </a:t>
            </a:r>
            <a:r>
              <a:rPr lang="de-CH" sz="1000" dirty="0" err="1"/>
              <a:t>of</a:t>
            </a:r>
            <a:r>
              <a:rPr lang="de-CH" sz="1000" dirty="0"/>
              <a:t> CID and IP </a:t>
            </a:r>
            <a:r>
              <a:rPr lang="de-CH" sz="1000" dirty="0" err="1"/>
              <a:t>Addresses</a:t>
            </a:r>
            <a:endParaRPr lang="de-CH" sz="1000" dirty="0"/>
          </a:p>
          <a:p>
            <a:r>
              <a:rPr lang="de-CH" sz="1000" dirty="0"/>
              <a:t>++ Segregation </a:t>
            </a:r>
            <a:r>
              <a:rPr lang="de-CH" sz="1000" dirty="0" err="1"/>
              <a:t>of</a:t>
            </a:r>
            <a:r>
              <a:rPr lang="de-CH" sz="1000" dirty="0"/>
              <a:t> </a:t>
            </a:r>
            <a:r>
              <a:rPr lang="de-CH" sz="1000" dirty="0" err="1"/>
              <a:t>duties</a:t>
            </a:r>
            <a:endParaRPr lang="de-CH" sz="1000" dirty="0"/>
          </a:p>
          <a:p>
            <a:r>
              <a:rPr lang="de-CH" sz="1000" dirty="0"/>
              <a:t>++ Double </a:t>
            </a:r>
            <a:r>
              <a:rPr lang="de-CH" sz="1000" dirty="0" err="1"/>
              <a:t>contrtol</a:t>
            </a:r>
            <a:r>
              <a:rPr lang="de-CH" sz="1000" dirty="0"/>
              <a:t> </a:t>
            </a:r>
            <a:r>
              <a:rPr lang="de-CH" sz="1000" dirty="0" err="1"/>
              <a:t>points</a:t>
            </a:r>
            <a:r>
              <a:rPr lang="de-CH" sz="1000" dirty="0"/>
              <a:t> </a:t>
            </a:r>
            <a:r>
              <a:rPr lang="de-CH" sz="1000" dirty="0" err="1"/>
              <a:t>between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zones</a:t>
            </a:r>
            <a:endParaRPr lang="de-CH" sz="1000" dirty="0"/>
          </a:p>
          <a:p>
            <a:r>
              <a:rPr lang="de-CH" sz="1000" dirty="0"/>
              <a:t>++ Intrusion </a:t>
            </a:r>
            <a:r>
              <a:rPr lang="de-CH" sz="1000" dirty="0" err="1"/>
              <a:t>detection</a:t>
            </a:r>
            <a:endParaRPr lang="de-CH" sz="1000" dirty="0"/>
          </a:p>
          <a:p>
            <a:r>
              <a:rPr lang="de-CH" sz="1000" dirty="0"/>
              <a:t>++ </a:t>
            </a:r>
            <a:r>
              <a:rPr lang="de-CH" sz="1000" dirty="0" err="1"/>
              <a:t>Geofencing</a:t>
            </a:r>
            <a:endParaRPr lang="de-CH" sz="1000" dirty="0"/>
          </a:p>
          <a:p>
            <a:endParaRPr lang="de-CH" sz="1000" dirty="0"/>
          </a:p>
          <a:p>
            <a:endParaRPr lang="de-CH" sz="1000" dirty="0"/>
          </a:p>
          <a:p>
            <a:endParaRPr lang="en-MX" dirty="0"/>
          </a:p>
          <a:p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56B24-FF00-DB4E-8DDD-A613748315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95816" y="2891544"/>
            <a:ext cx="2146150" cy="818311"/>
          </a:xfrm>
        </p:spPr>
        <p:txBody>
          <a:bodyPr/>
          <a:lstStyle/>
          <a:p>
            <a:r>
              <a:rPr lang="en-US" sz="1000" dirty="0"/>
              <a:t>Lorem ipsum dolor sit </a:t>
            </a:r>
            <a:r>
              <a:rPr lang="en-US" sz="1000" dirty="0" err="1"/>
              <a:t>amet</a:t>
            </a:r>
            <a:r>
              <a:rPr lang="en-US" sz="1000" dirty="0"/>
              <a:t>, </a:t>
            </a:r>
            <a:r>
              <a:rPr lang="en-US" sz="1000" dirty="0" err="1"/>
              <a:t>consectetur</a:t>
            </a:r>
            <a:r>
              <a:rPr lang="en-US" sz="1000" dirty="0"/>
              <a:t> </a:t>
            </a:r>
            <a:r>
              <a:rPr lang="en-US" sz="1000" dirty="0" err="1"/>
              <a:t>adipiscing</a:t>
            </a:r>
            <a:r>
              <a:rPr lang="en-US" sz="1000" dirty="0"/>
              <a:t> </a:t>
            </a:r>
            <a:r>
              <a:rPr lang="en-US" sz="1000" dirty="0" err="1"/>
              <a:t>elit</a:t>
            </a:r>
            <a:r>
              <a:rPr lang="en-US" sz="1000" dirty="0"/>
              <a:t>, sed do </a:t>
            </a:r>
            <a:r>
              <a:rPr lang="en-US" sz="1000" dirty="0" err="1"/>
              <a:t>eiusmod</a:t>
            </a:r>
            <a:r>
              <a:rPr lang="en-US" sz="1000" dirty="0"/>
              <a:t> </a:t>
            </a:r>
            <a:r>
              <a:rPr lang="en-US" sz="1000" dirty="0" err="1"/>
              <a:t>tempor</a:t>
            </a:r>
            <a:r>
              <a:rPr lang="en-US" sz="1000" dirty="0"/>
              <a:t> </a:t>
            </a:r>
            <a:r>
              <a:rPr lang="en-US" sz="1000" dirty="0" err="1"/>
              <a:t>incididunt</a:t>
            </a:r>
            <a:r>
              <a:rPr lang="en-US" sz="1000" dirty="0"/>
              <a:t> </a:t>
            </a:r>
            <a:r>
              <a:rPr lang="en-US" sz="1000" dirty="0" err="1"/>
              <a:t>ut</a:t>
            </a:r>
            <a:r>
              <a:rPr lang="en-US" sz="1000" dirty="0"/>
              <a:t> labore et dolore magna </a:t>
            </a:r>
            <a:r>
              <a:rPr lang="en-US" sz="1000" dirty="0" err="1"/>
              <a:t>aliqua</a:t>
            </a:r>
            <a:r>
              <a:rPr lang="en-US" sz="1000" dirty="0"/>
              <a:t>. Ut </a:t>
            </a:r>
            <a:r>
              <a:rPr lang="en-US" sz="1000" dirty="0" err="1"/>
              <a:t>enim</a:t>
            </a:r>
            <a:r>
              <a:rPr lang="en-US" sz="1000" dirty="0"/>
              <a:t> ad minim </a:t>
            </a:r>
            <a:r>
              <a:rPr lang="en-US" sz="1000" dirty="0" err="1"/>
              <a:t>veniam</a:t>
            </a:r>
            <a:r>
              <a:rPr lang="en-US" sz="1000" dirty="0"/>
              <a:t>, </a:t>
            </a:r>
            <a:r>
              <a:rPr lang="en-US" sz="1000" dirty="0" err="1"/>
              <a:t>quis</a:t>
            </a:r>
            <a:r>
              <a:rPr lang="en-US" sz="1000" dirty="0"/>
              <a:t> </a:t>
            </a:r>
            <a:r>
              <a:rPr lang="en-US" sz="1000" dirty="0" err="1"/>
              <a:t>nostrud</a:t>
            </a:r>
            <a:r>
              <a:rPr lang="en-US" sz="1000" dirty="0"/>
              <a:t> exercitation </a:t>
            </a:r>
            <a:r>
              <a:rPr lang="en-US" sz="1000" dirty="0" err="1"/>
              <a:t>ullamco</a:t>
            </a:r>
            <a:r>
              <a:rPr lang="en-US" sz="1000" dirty="0"/>
              <a:t> </a:t>
            </a:r>
            <a:r>
              <a:rPr lang="en-US" sz="1000" dirty="0" err="1"/>
              <a:t>laboris</a:t>
            </a:r>
            <a:r>
              <a:rPr lang="en-US" sz="1000" dirty="0"/>
              <a:t> nisi </a:t>
            </a:r>
            <a:r>
              <a:rPr lang="en-US" sz="1000" dirty="0" err="1"/>
              <a:t>ut</a:t>
            </a:r>
            <a:r>
              <a:rPr lang="en-US" sz="1000" dirty="0"/>
              <a:t> </a:t>
            </a:r>
            <a:r>
              <a:rPr lang="en-US" sz="1000" dirty="0" err="1"/>
              <a:t>aliquip</a:t>
            </a:r>
            <a:r>
              <a:rPr lang="en-US" sz="1000" dirty="0"/>
              <a:t> ex </a:t>
            </a:r>
            <a:r>
              <a:rPr lang="en-US" sz="1000" dirty="0" err="1"/>
              <a:t>ea</a:t>
            </a:r>
            <a:r>
              <a:rPr lang="en-US" sz="1000" dirty="0"/>
              <a:t> </a:t>
            </a:r>
            <a:r>
              <a:rPr lang="en-US" sz="1000" dirty="0" err="1"/>
              <a:t>commodo</a:t>
            </a:r>
            <a:r>
              <a:rPr lang="en-US" sz="1000" dirty="0"/>
              <a:t> </a:t>
            </a:r>
            <a:r>
              <a:rPr lang="en-US" sz="1000" dirty="0" err="1"/>
              <a:t>consequat</a:t>
            </a:r>
            <a:r>
              <a:rPr lang="en-US" sz="1000" dirty="0"/>
              <a:t>. </a:t>
            </a:r>
            <a:endParaRPr lang="en-MX" sz="1000" dirty="0"/>
          </a:p>
          <a:p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72E20-16B1-414C-AB78-A34732DE93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1497" y="2891544"/>
            <a:ext cx="3035226" cy="818311"/>
          </a:xfrm>
        </p:spPr>
        <p:txBody>
          <a:bodyPr/>
          <a:lstStyle/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Protection, Ownership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Modularity and Scalability</a:t>
            </a:r>
          </a:p>
          <a:p>
            <a:endParaRPr lang="en-MX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1280CC-0581-7944-9131-63B3376E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Models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B492C-EA38-C144-8CFB-586365ACF5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“Landing Zone Only “ Use Cases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411DE-6586-4060-A779-12FAC79C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73" y="1306610"/>
            <a:ext cx="655604" cy="665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1D2C4-17EF-4D31-9143-47D7DE322480}"/>
              </a:ext>
            </a:extLst>
          </p:cNvPr>
          <p:cNvSpPr txBox="1"/>
          <p:nvPr/>
        </p:nvSpPr>
        <p:spPr>
          <a:xfrm>
            <a:off x="333802" y="2105364"/>
            <a:ext cx="26433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Cloud Migration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to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Azure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4A950-F08F-4746-B279-06174BED3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057" y="1243901"/>
            <a:ext cx="684108" cy="790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64CE3A-BD12-4CB1-BD30-F522E151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042" y="1263852"/>
            <a:ext cx="874138" cy="7506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9FDBD9-DC63-4B65-9D18-98CAD176569D}"/>
              </a:ext>
            </a:extLst>
          </p:cNvPr>
          <p:cNvSpPr txBox="1"/>
          <p:nvPr/>
        </p:nvSpPr>
        <p:spPr>
          <a:xfrm>
            <a:off x="9803182" y="2105364"/>
            <a:ext cx="16318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Hyperscaler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Support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70576A-EB2F-452E-8225-992ADE415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9550" y="1276387"/>
            <a:ext cx="779123" cy="725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A975A2-9ACC-1A77-695A-B443B7EFF778}"/>
              </a:ext>
            </a:extLst>
          </p:cNvPr>
          <p:cNvSpPr txBox="1"/>
          <p:nvPr/>
        </p:nvSpPr>
        <p:spPr>
          <a:xfrm>
            <a:off x="3450036" y="2105364"/>
            <a:ext cx="21108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Consulting Cloud Adoption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F411B0-F032-1145-B24F-D210113BE054}"/>
              </a:ext>
            </a:extLst>
          </p:cNvPr>
          <p:cNvSpPr txBox="1"/>
          <p:nvPr/>
        </p:nvSpPr>
        <p:spPr>
          <a:xfrm>
            <a:off x="6226420" y="2105364"/>
            <a:ext cx="27651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Outsourcing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Hyperscaler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managed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9307B-5FEB-C432-940E-C72F4A9FF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874" y="3709855"/>
            <a:ext cx="5334739" cy="2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8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15CAB-F435-524C-BC0D-D6D35810E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52F55-F4E4-4B4F-A9B7-AA37FD393AD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802" y="2554619"/>
            <a:ext cx="2571750" cy="818311"/>
          </a:xfrm>
        </p:spPr>
        <p:txBody>
          <a:bodyPr/>
          <a:lstStyle/>
          <a:p>
            <a:r>
              <a:rPr lang="de-CH" sz="1000" dirty="0"/>
              <a:t>Data </a:t>
            </a:r>
            <a:r>
              <a:rPr lang="de-CH" sz="1000" dirty="0" err="1"/>
              <a:t>protection</a:t>
            </a:r>
            <a:r>
              <a:rPr lang="de-CH" sz="1000" dirty="0"/>
              <a:t> &amp; </a:t>
            </a:r>
            <a:r>
              <a:rPr lang="de-CH" sz="1000" dirty="0" err="1"/>
              <a:t>encryption</a:t>
            </a:r>
            <a:endParaRPr lang="de-CH" sz="1000" dirty="0"/>
          </a:p>
          <a:p>
            <a:r>
              <a:rPr lang="de-CH" sz="1000" dirty="0"/>
              <a:t>Access </a:t>
            </a:r>
            <a:r>
              <a:rPr lang="de-CH" sz="1000" dirty="0" err="1"/>
              <a:t>protection</a:t>
            </a:r>
            <a:r>
              <a:rPr lang="de-CH" sz="1000" dirty="0"/>
              <a:t> external &amp; </a:t>
            </a:r>
            <a:r>
              <a:rPr lang="de-CH" sz="1000" dirty="0" err="1"/>
              <a:t>hyperscaler</a:t>
            </a:r>
            <a:endParaRPr lang="de-CH" sz="1000" dirty="0"/>
          </a:p>
          <a:p>
            <a:r>
              <a:rPr lang="de-CH" sz="1000" dirty="0"/>
              <a:t>Key </a:t>
            </a:r>
            <a:r>
              <a:rPr lang="de-CH" sz="1000" dirty="0" err="1"/>
              <a:t>controls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CID </a:t>
            </a:r>
            <a:r>
              <a:rPr lang="de-CH" sz="1000" dirty="0" err="1"/>
              <a:t>by</a:t>
            </a:r>
            <a:r>
              <a:rPr lang="de-CH" sz="1000" dirty="0"/>
              <a:t> </a:t>
            </a:r>
            <a:r>
              <a:rPr lang="de-CH" sz="1000" dirty="0" err="1"/>
              <a:t>provider</a:t>
            </a:r>
            <a:endParaRPr lang="de-CH" sz="1000" dirty="0"/>
          </a:p>
          <a:p>
            <a:r>
              <a:rPr lang="de-CH" sz="1000" dirty="0"/>
              <a:t>«NIST-</a:t>
            </a:r>
            <a:r>
              <a:rPr lang="de-CH" sz="1000" dirty="0" err="1"/>
              <a:t>compliant</a:t>
            </a:r>
            <a:r>
              <a:rPr lang="de-CH" sz="1000" dirty="0"/>
              <a:t>» </a:t>
            </a:r>
            <a:r>
              <a:rPr lang="de-CH" sz="1000" dirty="0" err="1"/>
              <a:t>data</a:t>
            </a:r>
            <a:r>
              <a:rPr lang="de-CH" sz="1000" dirty="0"/>
              <a:t> </a:t>
            </a:r>
            <a:r>
              <a:rPr lang="de-CH" sz="1000" dirty="0" err="1"/>
              <a:t>deletion</a:t>
            </a:r>
            <a:endParaRPr lang="de-CH" sz="1000" dirty="0"/>
          </a:p>
          <a:p>
            <a:r>
              <a:rPr lang="de-CH" sz="1000" dirty="0"/>
              <a:t>ISAE-type (SOC 2) </a:t>
            </a:r>
            <a:r>
              <a:rPr lang="de-CH" sz="1000" dirty="0" err="1"/>
              <a:t>audit</a:t>
            </a:r>
            <a:r>
              <a:rPr lang="de-CH" sz="1000" dirty="0"/>
              <a:t> </a:t>
            </a:r>
            <a:r>
              <a:rPr lang="de-CH" sz="1000" dirty="0" err="1"/>
              <a:t>reports</a:t>
            </a:r>
            <a:r>
              <a:rPr lang="de-CH" sz="1000" dirty="0"/>
              <a:t>, </a:t>
            </a:r>
            <a:r>
              <a:rPr lang="de-CH" sz="1000" dirty="0" err="1"/>
              <a:t>audit</a:t>
            </a:r>
            <a:r>
              <a:rPr lang="de-CH" sz="1000" dirty="0"/>
              <a:t> support</a:t>
            </a:r>
          </a:p>
          <a:p>
            <a:r>
              <a:rPr lang="de-CH" sz="1000" dirty="0"/>
              <a:t>Cross-</a:t>
            </a:r>
            <a:r>
              <a:rPr lang="de-CH" sz="1000" dirty="0" err="1"/>
              <a:t>border</a:t>
            </a:r>
            <a:r>
              <a:rPr lang="de-CH" sz="1000" dirty="0"/>
              <a:t> </a:t>
            </a:r>
            <a:r>
              <a:rPr lang="de-CH" sz="1000" dirty="0" err="1"/>
              <a:t>compliance</a:t>
            </a:r>
            <a:endParaRPr lang="de-CH" sz="1000" dirty="0"/>
          </a:p>
          <a:p>
            <a:r>
              <a:rPr lang="de-CH" sz="1000" dirty="0"/>
              <a:t>ISO27001 and </a:t>
            </a:r>
            <a:r>
              <a:rPr lang="de-CH" sz="1000" dirty="0" err="1"/>
              <a:t>up</a:t>
            </a:r>
            <a:r>
              <a:rPr lang="de-CH" sz="1000" dirty="0"/>
              <a:t>-</a:t>
            </a:r>
            <a:r>
              <a:rPr lang="de-CH" sz="1000" dirty="0" err="1"/>
              <a:t>to</a:t>
            </a:r>
            <a:r>
              <a:rPr lang="de-CH" sz="1000" dirty="0"/>
              <a:t>-date </a:t>
            </a:r>
            <a:r>
              <a:rPr lang="de-CH" sz="1000" dirty="0" err="1"/>
              <a:t>technical</a:t>
            </a:r>
            <a:r>
              <a:rPr lang="de-CH" sz="1000" dirty="0"/>
              <a:t> </a:t>
            </a:r>
            <a:r>
              <a:rPr lang="de-CH" sz="1000" dirty="0" err="1"/>
              <a:t>documentation</a:t>
            </a:r>
            <a:r>
              <a:rPr lang="de-CH" sz="1000" dirty="0"/>
              <a:t>, TOM</a:t>
            </a:r>
          </a:p>
          <a:p>
            <a:r>
              <a:rPr lang="de-CH" sz="1000" dirty="0"/>
              <a:t>Security Concept </a:t>
            </a:r>
            <a:r>
              <a:rPr lang="de-CH" sz="1000" dirty="0" err="1"/>
              <a:t>documentation</a:t>
            </a:r>
            <a:r>
              <a:rPr lang="de-CH" sz="1000" dirty="0"/>
              <a:t> and </a:t>
            </a:r>
            <a:r>
              <a:rPr lang="de-CH" sz="1000" dirty="0" err="1"/>
              <a:t>risk</a:t>
            </a:r>
            <a:r>
              <a:rPr lang="de-CH" sz="1000" dirty="0"/>
              <a:t> </a:t>
            </a:r>
            <a:r>
              <a:rPr lang="de-CH" sz="1000" dirty="0" err="1"/>
              <a:t>controls</a:t>
            </a:r>
            <a:r>
              <a:rPr lang="de-CH" sz="1000" dirty="0"/>
              <a:t>,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incident</a:t>
            </a:r>
            <a:r>
              <a:rPr lang="de-CH" sz="1000" dirty="0"/>
              <a:t> </a:t>
            </a:r>
            <a:r>
              <a:rPr lang="de-CH" sz="1000" dirty="0" err="1"/>
              <a:t>reporting</a:t>
            </a:r>
            <a:r>
              <a:rPr lang="de-CH" sz="1000" dirty="0"/>
              <a:t> &amp; support</a:t>
            </a:r>
          </a:p>
          <a:p>
            <a:r>
              <a:rPr lang="de-CH" sz="1000" dirty="0"/>
              <a:t>SVP </a:t>
            </a:r>
            <a:r>
              <a:rPr lang="de-CH" sz="1000" dirty="0" err="1"/>
              <a:t>access</a:t>
            </a:r>
            <a:r>
              <a:rPr lang="de-CH" sz="1000" dirty="0"/>
              <a:t> &amp; </a:t>
            </a:r>
            <a:r>
              <a:rPr lang="de-CH" sz="1000" dirty="0" err="1"/>
              <a:t>location</a:t>
            </a:r>
            <a:r>
              <a:rPr lang="de-CH" sz="1000" dirty="0"/>
              <a:t> </a:t>
            </a:r>
            <a:r>
              <a:rPr lang="de-CH" sz="1000" dirty="0" err="1"/>
              <a:t>reporting</a:t>
            </a:r>
            <a:r>
              <a:rPr lang="de-CH" sz="1000" dirty="0"/>
              <a:t>, </a:t>
            </a:r>
            <a:r>
              <a:rPr lang="de-CH" sz="1000" dirty="0" err="1"/>
              <a:t>access</a:t>
            </a:r>
            <a:r>
              <a:rPr lang="de-CH" sz="1000" dirty="0"/>
              <a:t> </a:t>
            </a:r>
            <a:r>
              <a:rPr lang="de-CH" sz="1000" dirty="0" err="1"/>
              <a:t>reporting</a:t>
            </a:r>
            <a:endParaRPr lang="de-CH" sz="1000" dirty="0"/>
          </a:p>
          <a:p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vendor</a:t>
            </a:r>
            <a:r>
              <a:rPr lang="de-CH" sz="1000" dirty="0"/>
              <a:t> lock-in, in/ back-</a:t>
            </a:r>
            <a:r>
              <a:rPr lang="de-CH" sz="1000" dirty="0" err="1"/>
              <a:t>sourcing</a:t>
            </a:r>
            <a:r>
              <a:rPr lang="de-CH" sz="1000" dirty="0"/>
              <a:t> </a:t>
            </a:r>
            <a:r>
              <a:rPr lang="de-CH" sz="1000" dirty="0" err="1"/>
              <a:t>readiness</a:t>
            </a:r>
            <a:r>
              <a:rPr lang="de-CH" sz="1000" dirty="0"/>
              <a:t>, </a:t>
            </a:r>
            <a:r>
              <a:rPr lang="de-CH" sz="1000" dirty="0" err="1"/>
              <a:t>data</a:t>
            </a:r>
            <a:r>
              <a:rPr lang="de-CH" sz="1000" dirty="0"/>
              <a:t> </a:t>
            </a:r>
            <a:r>
              <a:rPr lang="de-CH" sz="1000" dirty="0" err="1"/>
              <a:t>access</a:t>
            </a:r>
            <a:r>
              <a:rPr lang="de-CH" sz="1000" dirty="0"/>
              <a:t> </a:t>
            </a:r>
            <a:r>
              <a:rPr lang="de-CH" sz="1000" dirty="0" err="1"/>
              <a:t>during</a:t>
            </a:r>
            <a:r>
              <a:rPr lang="de-CH" sz="1000" dirty="0"/>
              <a:t> </a:t>
            </a:r>
            <a:r>
              <a:rPr lang="de-CH" sz="1000" dirty="0" err="1"/>
              <a:t>bankruptcy</a:t>
            </a:r>
            <a:endParaRPr lang="en-MX" sz="1000" dirty="0"/>
          </a:p>
          <a:p>
            <a:endParaRPr lang="en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10FE4-3BDB-BF4E-9BF1-82FBF7621B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50036" y="2549025"/>
            <a:ext cx="2146150" cy="818311"/>
          </a:xfrm>
        </p:spPr>
        <p:txBody>
          <a:bodyPr/>
          <a:lstStyle/>
          <a:p>
            <a:r>
              <a:rPr lang="de-CH" sz="1000" dirty="0"/>
              <a:t>++ Data </a:t>
            </a:r>
            <a:r>
              <a:rPr lang="de-CH" sz="1000" dirty="0" err="1"/>
              <a:t>export</a:t>
            </a:r>
            <a:r>
              <a:rPr lang="de-CH" sz="1000" dirty="0"/>
              <a:t> Interface</a:t>
            </a:r>
          </a:p>
          <a:p>
            <a:r>
              <a:rPr lang="de-CH" sz="1000" dirty="0"/>
              <a:t>++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transmission</a:t>
            </a:r>
            <a:r>
              <a:rPr lang="de-CH" sz="1000" dirty="0"/>
              <a:t> </a:t>
            </a:r>
            <a:r>
              <a:rPr lang="de-CH" sz="1000" dirty="0" err="1"/>
              <a:t>of</a:t>
            </a:r>
            <a:r>
              <a:rPr lang="de-CH" sz="1000" dirty="0"/>
              <a:t> CID and IP </a:t>
            </a:r>
            <a:r>
              <a:rPr lang="de-CH" sz="1000" dirty="0" err="1"/>
              <a:t>Addresses</a:t>
            </a:r>
            <a:endParaRPr lang="de-CH" sz="1000" dirty="0"/>
          </a:p>
          <a:p>
            <a:r>
              <a:rPr lang="de-CH" sz="1000" dirty="0"/>
              <a:t>++ Segregation </a:t>
            </a:r>
            <a:r>
              <a:rPr lang="de-CH" sz="1000" dirty="0" err="1"/>
              <a:t>of</a:t>
            </a:r>
            <a:r>
              <a:rPr lang="de-CH" sz="1000" dirty="0"/>
              <a:t> </a:t>
            </a:r>
            <a:r>
              <a:rPr lang="de-CH" sz="1000" dirty="0" err="1"/>
              <a:t>duties</a:t>
            </a:r>
            <a:endParaRPr lang="de-CH" sz="1000" dirty="0"/>
          </a:p>
          <a:p>
            <a:r>
              <a:rPr lang="de-CH" sz="1000" dirty="0"/>
              <a:t>++ Double </a:t>
            </a:r>
            <a:r>
              <a:rPr lang="de-CH" sz="1000" dirty="0" err="1"/>
              <a:t>contrtol</a:t>
            </a:r>
            <a:r>
              <a:rPr lang="de-CH" sz="1000" dirty="0"/>
              <a:t> </a:t>
            </a:r>
            <a:r>
              <a:rPr lang="de-CH" sz="1000" dirty="0" err="1"/>
              <a:t>points</a:t>
            </a:r>
            <a:r>
              <a:rPr lang="de-CH" sz="1000" dirty="0"/>
              <a:t> </a:t>
            </a:r>
            <a:r>
              <a:rPr lang="de-CH" sz="1000" dirty="0" err="1"/>
              <a:t>between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zones</a:t>
            </a:r>
            <a:endParaRPr lang="de-CH" sz="1000" dirty="0"/>
          </a:p>
          <a:p>
            <a:r>
              <a:rPr lang="de-CH" sz="1000" dirty="0"/>
              <a:t>++ Intrusion </a:t>
            </a:r>
            <a:r>
              <a:rPr lang="de-CH" sz="1000" dirty="0" err="1"/>
              <a:t>detection</a:t>
            </a:r>
            <a:endParaRPr lang="de-CH" sz="1000" dirty="0"/>
          </a:p>
          <a:p>
            <a:r>
              <a:rPr lang="de-CH" sz="1000" dirty="0"/>
              <a:t>++ </a:t>
            </a:r>
            <a:r>
              <a:rPr lang="de-CH" sz="1000" dirty="0" err="1"/>
              <a:t>Geofencing</a:t>
            </a:r>
            <a:endParaRPr lang="de-CH" sz="1000" dirty="0"/>
          </a:p>
          <a:p>
            <a:r>
              <a:rPr lang="de-CH" sz="1000" dirty="0"/>
              <a:t>++ </a:t>
            </a:r>
            <a:r>
              <a:rPr lang="de-CH" sz="1000" dirty="0" err="1"/>
              <a:t>Vulnerability</a:t>
            </a:r>
            <a:r>
              <a:rPr lang="de-CH" sz="1000" dirty="0"/>
              <a:t> Management</a:t>
            </a:r>
          </a:p>
          <a:p>
            <a:r>
              <a:rPr lang="de-CH" sz="1000" dirty="0"/>
              <a:t>++ SIEM </a:t>
            </a:r>
            <a:r>
              <a:rPr lang="de-CH" sz="1000" dirty="0" err="1"/>
              <a:t>integration</a:t>
            </a:r>
            <a:endParaRPr lang="de-CH" sz="1000" dirty="0"/>
          </a:p>
          <a:p>
            <a:r>
              <a:rPr lang="de-CH" sz="1000" dirty="0"/>
              <a:t>+ Zero </a:t>
            </a:r>
            <a:r>
              <a:rPr lang="de-CH" sz="1000" dirty="0" err="1"/>
              <a:t>trust</a:t>
            </a:r>
            <a:endParaRPr lang="de-CH" sz="1000" dirty="0"/>
          </a:p>
          <a:p>
            <a:r>
              <a:rPr lang="de-CH" sz="1000" dirty="0"/>
              <a:t>+ Cyber-</a:t>
            </a:r>
            <a:r>
              <a:rPr lang="de-CH" sz="1000" dirty="0" err="1"/>
              <a:t>resiliency</a:t>
            </a:r>
            <a:endParaRPr lang="de-CH" sz="1000" dirty="0"/>
          </a:p>
          <a:p>
            <a:r>
              <a:rPr lang="de-CH" sz="1000" dirty="0"/>
              <a:t>+ Key </a:t>
            </a:r>
            <a:r>
              <a:rPr lang="de-CH" sz="1000" dirty="0" err="1"/>
              <a:t>handling</a:t>
            </a:r>
            <a:r>
              <a:rPr lang="de-CH" sz="1000" dirty="0"/>
              <a:t> &amp; </a:t>
            </a:r>
            <a:r>
              <a:rPr lang="de-CH" sz="1000" dirty="0" err="1"/>
              <a:t>cryptographic</a:t>
            </a:r>
            <a:r>
              <a:rPr lang="de-CH" sz="1000" dirty="0"/>
              <a:t> </a:t>
            </a:r>
            <a:r>
              <a:rPr lang="de-CH" sz="1000" dirty="0" err="1"/>
              <a:t>processes</a:t>
            </a:r>
            <a:endParaRPr lang="de-CH" sz="1000" dirty="0"/>
          </a:p>
          <a:p>
            <a:r>
              <a:rPr lang="de-CH" sz="1000" dirty="0"/>
              <a:t>+ Data Flow </a:t>
            </a:r>
            <a:r>
              <a:rPr lang="de-CH" sz="1000" dirty="0" err="1"/>
              <a:t>monitoring</a:t>
            </a:r>
            <a:endParaRPr lang="de-CH" sz="1000" dirty="0"/>
          </a:p>
          <a:p>
            <a:endParaRPr lang="de-CH" sz="1000" dirty="0"/>
          </a:p>
          <a:p>
            <a:endParaRPr lang="de-CH" sz="1000" dirty="0"/>
          </a:p>
          <a:p>
            <a:endParaRPr lang="en-MX" dirty="0"/>
          </a:p>
          <a:p>
            <a:endParaRPr lang="en-MX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56B24-FF00-DB4E-8DDD-A613748315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95816" y="2549025"/>
            <a:ext cx="2146150" cy="818311"/>
          </a:xfrm>
        </p:spPr>
        <p:txBody>
          <a:bodyPr/>
          <a:lstStyle/>
          <a:p>
            <a:r>
              <a:rPr lang="en-US" sz="1000" dirty="0"/>
              <a:t>World Writable Files</a:t>
            </a:r>
          </a:p>
          <a:p>
            <a:r>
              <a:rPr lang="en-US" sz="1000" dirty="0"/>
              <a:t>SUDO Software and Template Management</a:t>
            </a:r>
          </a:p>
          <a:p>
            <a:r>
              <a:rPr lang="en-US" sz="1000" dirty="0"/>
              <a:t>Password Strength</a:t>
            </a:r>
          </a:p>
          <a:p>
            <a:r>
              <a:rPr lang="en-US" sz="1000" dirty="0"/>
              <a:t>Vulnerability Scanning</a:t>
            </a:r>
          </a:p>
          <a:p>
            <a:r>
              <a:rPr lang="en-US" sz="1000" dirty="0"/>
              <a:t>Firewall Rules Revalidation</a:t>
            </a:r>
          </a:p>
          <a:p>
            <a:r>
              <a:rPr lang="en-US" sz="1000" dirty="0"/>
              <a:t>Technical Specification LCM</a:t>
            </a:r>
          </a:p>
          <a:p>
            <a:r>
              <a:rPr lang="en-US" sz="1000" dirty="0"/>
              <a:t>Principle of Least Privilege</a:t>
            </a:r>
          </a:p>
          <a:p>
            <a:r>
              <a:rPr lang="en-US" sz="1000" dirty="0"/>
              <a:t>Privilege Monitoring</a:t>
            </a:r>
          </a:p>
          <a:p>
            <a:r>
              <a:rPr lang="en-US" sz="1000" dirty="0"/>
              <a:t>Malware Defense Management</a:t>
            </a:r>
          </a:p>
          <a:p>
            <a:r>
              <a:rPr lang="en-US" sz="1000" dirty="0"/>
              <a:t>Security Health Check</a:t>
            </a:r>
          </a:p>
          <a:p>
            <a:r>
              <a:rPr lang="en-US" sz="1000" dirty="0"/>
              <a:t>Cryptographic Key Management</a:t>
            </a:r>
          </a:p>
          <a:p>
            <a:r>
              <a:rPr lang="en-US" sz="1000" dirty="0"/>
              <a:t>Image LCM</a:t>
            </a:r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72E20-16B1-414C-AB78-A34732DE93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01498" y="2549025"/>
            <a:ext cx="3035226" cy="818311"/>
          </a:xfrm>
        </p:spPr>
        <p:txBody>
          <a:bodyPr/>
          <a:lstStyle/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Protection, Ownership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Modularity and Scalability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 &amp; Licenses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Connectivity and Network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Sustainability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Operability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Reversibility</a:t>
            </a:r>
          </a:p>
          <a:p>
            <a:pPr marL="54038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effectLst/>
                <a:latin typeface="TWK Everett" panose="020B0204000000000000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Identity and Encryption</a:t>
            </a:r>
            <a:endParaRPr lang="en-CH" sz="1000" dirty="0">
              <a:effectLst/>
              <a:latin typeface="TWK Everett" panose="020B0204000000000000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X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411DE-6586-4060-A779-12FAC79C5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73" y="1306610"/>
            <a:ext cx="655604" cy="665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1D2C4-17EF-4D31-9143-47D7DE322480}"/>
              </a:ext>
            </a:extLst>
          </p:cNvPr>
          <p:cNvSpPr txBox="1"/>
          <p:nvPr/>
        </p:nvSpPr>
        <p:spPr>
          <a:xfrm>
            <a:off x="534764" y="2109291"/>
            <a:ext cx="158216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Regulatory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- FINMA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4A950-F08F-4746-B279-06174BED3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057" y="1243901"/>
            <a:ext cx="684108" cy="790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56E0A4-D0D0-4B13-8E45-19F89ADB2CB3}"/>
              </a:ext>
            </a:extLst>
          </p:cNvPr>
          <p:cNvSpPr txBox="1"/>
          <p:nvPr/>
        </p:nvSpPr>
        <p:spPr>
          <a:xfrm>
            <a:off x="3732029" y="2109291"/>
            <a:ext cx="15917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Customer </a:t>
            </a:r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Demands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64CE3A-BD12-4CB1-BD30-F522E151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042" y="1263852"/>
            <a:ext cx="874138" cy="750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91482E-1D98-453E-B7EF-6771A51B195F}"/>
              </a:ext>
            </a:extLst>
          </p:cNvPr>
          <p:cNvSpPr txBox="1"/>
          <p:nvPr/>
        </p:nvSpPr>
        <p:spPr>
          <a:xfrm>
            <a:off x="6775220" y="2114368"/>
            <a:ext cx="14635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Kyndryl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Standards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FDBD9-DC63-4B65-9D18-98CAD176569D}"/>
              </a:ext>
            </a:extLst>
          </p:cNvPr>
          <p:cNvSpPr txBox="1"/>
          <p:nvPr/>
        </p:nvSpPr>
        <p:spPr>
          <a:xfrm>
            <a:off x="9503421" y="2105364"/>
            <a:ext cx="22313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1400" dirty="0" err="1">
                <a:solidFill>
                  <a:schemeClr val="accent2"/>
                </a:solidFill>
                <a:latin typeface="Arial" panose="020B0604020202020204" pitchFamily="34" charset="0"/>
              </a:rPr>
              <a:t>Architectural</a:t>
            </a:r>
            <a:r>
              <a:rPr lang="de-CH" sz="1400" dirty="0">
                <a:solidFill>
                  <a:schemeClr val="accent2"/>
                </a:solidFill>
                <a:latin typeface="Arial" panose="020B0604020202020204" pitchFamily="34" charset="0"/>
              </a:rPr>
              <a:t> Pillars Banking</a:t>
            </a:r>
            <a:endParaRPr lang="en-CH" sz="1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70576A-EB2F-452E-8225-992ADE415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9550" y="1276387"/>
            <a:ext cx="779123" cy="725548"/>
          </a:xfrm>
          <a:prstGeom prst="rect">
            <a:avLst/>
          </a:prstGeom>
        </p:spPr>
      </p:pic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FC15C496-B6E6-4A21-B6A9-3E9400714668}"/>
              </a:ext>
            </a:extLst>
          </p:cNvPr>
          <p:cNvSpPr txBox="1">
            <a:spLocks/>
          </p:cNvSpPr>
          <p:nvPr/>
        </p:nvSpPr>
        <p:spPr>
          <a:xfrm>
            <a:off x="359597" y="193114"/>
            <a:ext cx="11349518" cy="582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Principles and requirements</a:t>
            </a:r>
            <a:endParaRPr lang="x-none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D1DCA23-9417-4F1C-862A-FA7B943C7D1A}"/>
              </a:ext>
            </a:extLst>
          </p:cNvPr>
          <p:cNvSpPr txBox="1">
            <a:spLocks/>
          </p:cNvSpPr>
          <p:nvPr/>
        </p:nvSpPr>
        <p:spPr>
          <a:xfrm>
            <a:off x="457200" y="495300"/>
            <a:ext cx="7207322" cy="583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12700">
                  <a:noFill/>
                </a:ln>
                <a:solidFill>
                  <a:srgbClr val="0423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Setting and Guiding </a:t>
            </a:r>
            <a:r>
              <a:rPr kumimoji="0" lang="en-US" sz="3200" b="0" i="0" u="none" strike="noStrike" kern="1200" cap="none" spc="0" normalizeH="0" baseline="0" noProof="0" dirty="0">
                <a:ln w="12700"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endParaRPr kumimoji="0" lang="en-MX" sz="3200" b="0" i="0" u="none" strike="noStrike" kern="1200" cap="none" spc="0" normalizeH="0" baseline="0" noProof="0" dirty="0">
              <a:ln w="12700"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605F16-7FB9-4A3D-8709-5D85B7204EF4}"/>
              </a:ext>
            </a:extLst>
          </p:cNvPr>
          <p:cNvSpPr txBox="1">
            <a:spLocks/>
          </p:cNvSpPr>
          <p:nvPr/>
        </p:nvSpPr>
        <p:spPr>
          <a:xfrm>
            <a:off x="603373" y="1265462"/>
            <a:ext cx="10712201" cy="3484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accent6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TWK Everett" panose="020B0204000000000000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This project is part of a bigger initiative to modernize and transform Kyndryl Switzerland as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This project focuses on the optimization and transformation, and how we serve our Banking Clients </a:t>
            </a:r>
          </a:p>
          <a:p>
            <a:endParaRPr lang="en-US" b="1" dirty="0">
              <a:solidFill>
                <a:schemeClr val="tx2"/>
              </a:solidFill>
              <a:latin typeface="TWK Everett" panose="020B0204000000000000" pitchFamily="34" charset="0"/>
              <a:ea typeface="+mn-ea"/>
              <a:cs typeface="+mn-cs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Guiding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Leverage agnostic cloud native tools and capabilities whenever possible and Client contracts permit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Use </a:t>
            </a:r>
            <a:r>
              <a:rPr lang="en-US" dirty="0" err="1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Kyndryl’s</a:t>
            </a: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 strategic and other third-party tools to enhance our capabilities and if they add business value to our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Strong focus on cost, security &amp; compliance and reduction of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WK Everett" panose="020B0204000000000000" pitchFamily="34" charset="0"/>
                <a:ea typeface="+mn-ea"/>
                <a:cs typeface="+mn-cs"/>
              </a:rPr>
              <a:t>We need to be fast and bold in our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TWK Everett" panose="020B0204000000000000" pitchFamily="34" charset="0"/>
              <a:ea typeface="+mn-ea"/>
              <a:cs typeface="+mn-cs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TWK Everett" panose="020B0204000000000000" pitchFamily="34" charset="0"/>
                <a:ea typeface="+mn-ea"/>
                <a:cs typeface="+mn-cs"/>
              </a:rPr>
              <a:t>It must not be possible to access a server from outside Switzerland in a way that enables it to transfer data about customers of the bank to foreign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TWK Everett" panose="020B0204000000000000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16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57F790-A343-4839-B759-02477D689C81}"/>
              </a:ext>
            </a:extLst>
          </p:cNvPr>
          <p:cNvSpPr/>
          <p:nvPr/>
        </p:nvSpPr>
        <p:spPr>
          <a:xfrm>
            <a:off x="5083179" y="3217325"/>
            <a:ext cx="2507964" cy="216406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1D5A56-0AC4-4FA3-B53C-2A33B357B68C}"/>
              </a:ext>
            </a:extLst>
          </p:cNvPr>
          <p:cNvSpPr/>
          <p:nvPr/>
        </p:nvSpPr>
        <p:spPr>
          <a:xfrm>
            <a:off x="5255994" y="1351615"/>
            <a:ext cx="2150242" cy="1142651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CC0ACD-3C5B-41AF-BF0C-31674561AF29}"/>
              </a:ext>
            </a:extLst>
          </p:cNvPr>
          <p:cNvSpPr/>
          <p:nvPr/>
        </p:nvSpPr>
        <p:spPr>
          <a:xfrm>
            <a:off x="287496" y="3200867"/>
            <a:ext cx="2408845" cy="127468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5EE9105-C04B-44D8-AB88-35D327F6A8AB}"/>
              </a:ext>
            </a:extLst>
          </p:cNvPr>
          <p:cNvSpPr/>
          <p:nvPr/>
        </p:nvSpPr>
        <p:spPr>
          <a:xfrm>
            <a:off x="828011" y="3636435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F6F8FE-BA4C-F843-AC7D-C7395EF279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6269" y="177860"/>
            <a:ext cx="5333596" cy="57119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>
                <a:ln>
                  <a:noFill/>
                </a:ln>
                <a:solidFill>
                  <a:srgbClr val="000000"/>
                </a:solidFill>
                <a:ea typeface="ＭＳ Ｐゴシック"/>
                <a:cs typeface="Arial" pitchFamily="34" charset="0"/>
              </a:rPr>
              <a:t>Vision – BSNI</a:t>
            </a:r>
            <a:endParaRPr lang="x-none" sz="3200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8C470-4911-446A-B68A-EB804DBF74BC}"/>
              </a:ext>
            </a:extLst>
          </p:cNvPr>
          <p:cNvSpPr txBox="1"/>
          <p:nvPr/>
        </p:nvSpPr>
        <p:spPr>
          <a:xfrm>
            <a:off x="986376" y="1560934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Winterthur – 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56A3-FF4B-480F-99D4-5A536B28F8F9}"/>
              </a:ext>
            </a:extLst>
          </p:cNvPr>
          <p:cNvSpPr/>
          <p:nvPr/>
        </p:nvSpPr>
        <p:spPr>
          <a:xfrm>
            <a:off x="274091" y="1516075"/>
            <a:ext cx="2436143" cy="1218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3" name="Graphic 72" descr="Programmer male outline">
            <a:extLst>
              <a:ext uri="{FF2B5EF4-FFF2-40B4-BE49-F238E27FC236}">
                <a16:creationId xmlns:a16="http://schemas.microsoft.com/office/drawing/2014/main" id="{92F1D4E4-CB8C-4F5F-A205-17EAAC18E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5361" y="393683"/>
            <a:ext cx="484504" cy="48450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4B2ACE2-42E6-48DD-8DFA-D78D43566C7D}"/>
              </a:ext>
            </a:extLst>
          </p:cNvPr>
          <p:cNvSpPr txBox="1"/>
          <p:nvPr/>
        </p:nvSpPr>
        <p:spPr>
          <a:xfrm>
            <a:off x="6041198" y="3243178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zure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ZH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96342D-6A0E-49CB-B664-70651758AA39}"/>
              </a:ext>
            </a:extLst>
          </p:cNvPr>
          <p:cNvSpPr txBox="1"/>
          <p:nvPr/>
        </p:nvSpPr>
        <p:spPr>
          <a:xfrm>
            <a:off x="1013722" y="3386941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Colocation DC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D31FAE0-8B8C-4635-B651-DC1A2C78CBD5}"/>
              </a:ext>
            </a:extLst>
          </p:cNvPr>
          <p:cNvSpPr/>
          <p:nvPr/>
        </p:nvSpPr>
        <p:spPr>
          <a:xfrm>
            <a:off x="1018619" y="3790954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A59F4E2-0A21-45CF-A946-01F3DB4C30F0}"/>
              </a:ext>
            </a:extLst>
          </p:cNvPr>
          <p:cNvSpPr/>
          <p:nvPr/>
        </p:nvSpPr>
        <p:spPr>
          <a:xfrm>
            <a:off x="1166463" y="3930347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Power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zCloud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7" name="Graphic 136" descr="Programmer male outline">
            <a:extLst>
              <a:ext uri="{FF2B5EF4-FFF2-40B4-BE49-F238E27FC236}">
                <a16:creationId xmlns:a16="http://schemas.microsoft.com/office/drawing/2014/main" id="{FDE78C31-1844-44A7-9B30-95A7E08DB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0667" y="339130"/>
            <a:ext cx="484504" cy="48450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8CDED9F-DDEB-49C7-8D98-F647DCA306AB}"/>
              </a:ext>
            </a:extLst>
          </p:cNvPr>
          <p:cNvSpPr txBox="1"/>
          <p:nvPr/>
        </p:nvSpPr>
        <p:spPr>
          <a:xfrm>
            <a:off x="5740310" y="1441534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zure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Geneva (DR)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2BDB885-0462-43F0-9559-9FE7810C7D71}"/>
              </a:ext>
            </a:extLst>
          </p:cNvPr>
          <p:cNvSpPr/>
          <p:nvPr/>
        </p:nvSpPr>
        <p:spPr>
          <a:xfrm>
            <a:off x="5832129" y="3618144"/>
            <a:ext cx="862860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AE424EC-38A2-4702-AD47-0586AEA4758E}"/>
              </a:ext>
            </a:extLst>
          </p:cNvPr>
          <p:cNvSpPr/>
          <p:nvPr/>
        </p:nvSpPr>
        <p:spPr>
          <a:xfrm>
            <a:off x="5890935" y="3696986"/>
            <a:ext cx="844085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13037F6-A68C-4A6C-A81A-85653EF8BCE3}"/>
              </a:ext>
            </a:extLst>
          </p:cNvPr>
          <p:cNvSpPr/>
          <p:nvPr/>
        </p:nvSpPr>
        <p:spPr>
          <a:xfrm>
            <a:off x="5941309" y="3765124"/>
            <a:ext cx="789569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DBC1E8E-B4BF-4D76-B4F9-C46299CBC3CB}"/>
              </a:ext>
            </a:extLst>
          </p:cNvPr>
          <p:cNvSpPr/>
          <p:nvPr/>
        </p:nvSpPr>
        <p:spPr>
          <a:xfrm>
            <a:off x="7572798" y="341490"/>
            <a:ext cx="1369140" cy="745463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CBDAF8-DCEC-4CAE-AF3E-0C3EF988AA46}"/>
              </a:ext>
            </a:extLst>
          </p:cNvPr>
          <p:cNvSpPr txBox="1"/>
          <p:nvPr/>
        </p:nvSpPr>
        <p:spPr>
          <a:xfrm>
            <a:off x="7888471" y="232310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ServiceNow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6C8C78-3D1B-4986-AC62-DE5DA7D1CE1B}"/>
              </a:ext>
            </a:extLst>
          </p:cNvPr>
          <p:cNvSpPr/>
          <p:nvPr/>
        </p:nvSpPr>
        <p:spPr>
          <a:xfrm>
            <a:off x="5505386" y="1710000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D6C7151-57C8-43E0-B262-DD6D81AB1CF3}"/>
              </a:ext>
            </a:extLst>
          </p:cNvPr>
          <p:cNvSpPr/>
          <p:nvPr/>
        </p:nvSpPr>
        <p:spPr>
          <a:xfrm>
            <a:off x="5636689" y="1810410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EA4254E-24BF-4F2B-AC69-6C667EF5F226}"/>
              </a:ext>
            </a:extLst>
          </p:cNvPr>
          <p:cNvSpPr/>
          <p:nvPr/>
        </p:nvSpPr>
        <p:spPr>
          <a:xfrm>
            <a:off x="5790394" y="1935483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0060CCD-8590-456D-AAC2-F7E4807448CF}"/>
              </a:ext>
            </a:extLst>
          </p:cNvPr>
          <p:cNvCxnSpPr>
            <a:cxnSpLocks/>
            <a:stCxn id="43" idx="0"/>
            <a:endCxn id="110" idx="2"/>
          </p:cNvCxnSpPr>
          <p:nvPr/>
        </p:nvCxnSpPr>
        <p:spPr>
          <a:xfrm flipH="1" flipV="1">
            <a:off x="6331115" y="2494266"/>
            <a:ext cx="6046" cy="72305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D5BA46-D83A-4BCA-8FEB-247FFDB9DF16}"/>
              </a:ext>
            </a:extLst>
          </p:cNvPr>
          <p:cNvSpPr txBox="1"/>
          <p:nvPr/>
        </p:nvSpPr>
        <p:spPr>
          <a:xfrm>
            <a:off x="6409263" y="2810638"/>
            <a:ext cx="72368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Paired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6828BD7-64C2-4703-B94E-071929E7CB23}"/>
              </a:ext>
            </a:extLst>
          </p:cNvPr>
          <p:cNvCxnSpPr>
            <a:cxnSpLocks/>
          </p:cNvCxnSpPr>
          <p:nvPr/>
        </p:nvCxnSpPr>
        <p:spPr>
          <a:xfrm flipV="1">
            <a:off x="6854689" y="3968097"/>
            <a:ext cx="2494959" cy="5680"/>
          </a:xfrm>
          <a:prstGeom prst="line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D5B2E5A-257A-4195-97FA-72C3117E3967}"/>
              </a:ext>
            </a:extLst>
          </p:cNvPr>
          <p:cNvSpPr/>
          <p:nvPr/>
        </p:nvSpPr>
        <p:spPr>
          <a:xfrm>
            <a:off x="5188317" y="4756958"/>
            <a:ext cx="862860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9BCE54B-B77F-42E3-8DE6-B9F8AFB4B294}"/>
              </a:ext>
            </a:extLst>
          </p:cNvPr>
          <p:cNvSpPr/>
          <p:nvPr/>
        </p:nvSpPr>
        <p:spPr>
          <a:xfrm>
            <a:off x="5257951" y="4823720"/>
            <a:ext cx="844085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88C08AE-C684-444B-AA1A-B1E55B0E07DD}"/>
              </a:ext>
            </a:extLst>
          </p:cNvPr>
          <p:cNvSpPr/>
          <p:nvPr/>
        </p:nvSpPr>
        <p:spPr>
          <a:xfrm>
            <a:off x="5332601" y="4904054"/>
            <a:ext cx="789569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F09D849-2C80-4201-9492-4CC901A8BF92}"/>
              </a:ext>
            </a:extLst>
          </p:cNvPr>
          <p:cNvSpPr/>
          <p:nvPr/>
        </p:nvSpPr>
        <p:spPr>
          <a:xfrm>
            <a:off x="995175" y="1875176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68FA711-996F-46C7-9BA3-987335F58B04}"/>
              </a:ext>
            </a:extLst>
          </p:cNvPr>
          <p:cNvSpPr/>
          <p:nvPr/>
        </p:nvSpPr>
        <p:spPr>
          <a:xfrm>
            <a:off x="1185783" y="2029695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144497-3721-46B4-99A6-045742168CE7}"/>
              </a:ext>
            </a:extLst>
          </p:cNvPr>
          <p:cNvSpPr/>
          <p:nvPr/>
        </p:nvSpPr>
        <p:spPr>
          <a:xfrm>
            <a:off x="1333627" y="2169088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Power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zCloud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5F674E3A-CC24-4BA9-AF9E-CE91EBF241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49050" y="2227994"/>
            <a:ext cx="1827290" cy="1621782"/>
          </a:xfrm>
          <a:prstGeom prst="bentConnector3">
            <a:avLst>
              <a:gd name="adj1" fmla="val 100041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428422A-9327-46D0-AB3C-2F125D1C46C5}"/>
              </a:ext>
            </a:extLst>
          </p:cNvPr>
          <p:cNvSpPr txBox="1"/>
          <p:nvPr/>
        </p:nvSpPr>
        <p:spPr>
          <a:xfrm>
            <a:off x="7926816" y="3781329"/>
            <a:ext cx="67188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F2F1EE">
                    <a:lumMod val="10000"/>
                  </a:srgbClr>
                </a:solidFill>
                <a:latin typeface="Arial" panose="020B0604020202020204"/>
              </a:rPr>
              <a:t>manage 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FF91014-261C-41F2-9F65-B487235503DD}"/>
              </a:ext>
            </a:extLst>
          </p:cNvPr>
          <p:cNvSpPr txBox="1"/>
          <p:nvPr/>
        </p:nvSpPr>
        <p:spPr>
          <a:xfrm>
            <a:off x="3855500" y="3787094"/>
            <a:ext cx="374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F2F1EE">
                    <a:lumMod val="10000"/>
                  </a:srgbClr>
                </a:solidFill>
                <a:latin typeface="Arial" panose="020B0604020202020204"/>
              </a:rPr>
              <a:t>manage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1B8DDE0-C326-4567-9804-2D3A15B2BA68}"/>
              </a:ext>
            </a:extLst>
          </p:cNvPr>
          <p:cNvCxnSpPr>
            <a:cxnSpLocks/>
            <a:stCxn id="11" idx="2"/>
            <a:endCxn id="96" idx="0"/>
          </p:cNvCxnSpPr>
          <p:nvPr/>
        </p:nvCxnSpPr>
        <p:spPr>
          <a:xfrm flipH="1">
            <a:off x="1491919" y="2734405"/>
            <a:ext cx="244" cy="466462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3EE02BF-0D76-4044-8799-81BCDE7CB519}"/>
              </a:ext>
            </a:extLst>
          </p:cNvPr>
          <p:cNvSpPr/>
          <p:nvPr/>
        </p:nvSpPr>
        <p:spPr>
          <a:xfrm>
            <a:off x="6543376" y="4766326"/>
            <a:ext cx="862860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59D9E93-9118-4034-82B4-72976E063FBD}"/>
              </a:ext>
            </a:extLst>
          </p:cNvPr>
          <p:cNvSpPr/>
          <p:nvPr/>
        </p:nvSpPr>
        <p:spPr>
          <a:xfrm>
            <a:off x="6613010" y="4833088"/>
            <a:ext cx="844085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BF8C52B-59F1-4505-8359-C3FC06FD546C}"/>
              </a:ext>
            </a:extLst>
          </p:cNvPr>
          <p:cNvSpPr/>
          <p:nvPr/>
        </p:nvSpPr>
        <p:spPr>
          <a:xfrm>
            <a:off x="6687660" y="4913422"/>
            <a:ext cx="789569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0FBC421-D13E-460A-B443-B071750A8490}"/>
              </a:ext>
            </a:extLst>
          </p:cNvPr>
          <p:cNvSpPr txBox="1"/>
          <p:nvPr/>
        </p:nvSpPr>
        <p:spPr>
          <a:xfrm>
            <a:off x="5344353" y="4560726"/>
            <a:ext cx="72368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Client 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A1CEB7F-D8CD-4980-85ED-75A77DFDB349}"/>
              </a:ext>
            </a:extLst>
          </p:cNvPr>
          <p:cNvSpPr txBox="1"/>
          <p:nvPr/>
        </p:nvSpPr>
        <p:spPr>
          <a:xfrm>
            <a:off x="6713165" y="4595792"/>
            <a:ext cx="72368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Client 2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7C3360-D2D9-4F7A-A380-E97DC5532F3F}"/>
              </a:ext>
            </a:extLst>
          </p:cNvPr>
          <p:cNvCxnSpPr>
            <a:cxnSpLocks/>
          </p:cNvCxnSpPr>
          <p:nvPr/>
        </p:nvCxnSpPr>
        <p:spPr>
          <a:xfrm>
            <a:off x="5083179" y="4357812"/>
            <a:ext cx="2507964" cy="0"/>
          </a:xfrm>
          <a:prstGeom prst="line">
            <a:avLst/>
          </a:prstGeom>
          <a:ln w="22225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E3A7966E-533C-4708-84C8-BCB27EEBF405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6337161" y="4364899"/>
            <a:ext cx="0" cy="1016489"/>
          </a:xfrm>
          <a:prstGeom prst="line">
            <a:avLst/>
          </a:prstGeom>
          <a:ln w="2222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288AEC57-67EC-408F-8FD8-705CF4995287}"/>
              </a:ext>
            </a:extLst>
          </p:cNvPr>
          <p:cNvSpPr txBox="1"/>
          <p:nvPr/>
        </p:nvSpPr>
        <p:spPr>
          <a:xfrm>
            <a:off x="6020752" y="3468812"/>
            <a:ext cx="95939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Manage-from</a:t>
            </a: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ADC476E3-2633-4CB2-8049-6F6C8E3FE2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61079" y="3967869"/>
            <a:ext cx="3086421" cy="1646787"/>
          </a:xfrm>
          <a:prstGeom prst="bentConnector3">
            <a:avLst>
              <a:gd name="adj1" fmla="val 47794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80A74A3-AE17-4054-84C9-142BB89A3472}"/>
              </a:ext>
            </a:extLst>
          </p:cNvPr>
          <p:cNvSpPr/>
          <p:nvPr/>
        </p:nvSpPr>
        <p:spPr>
          <a:xfrm>
            <a:off x="282599" y="4808716"/>
            <a:ext cx="2408845" cy="127468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80A8B2-B36C-4C15-8F4A-ABC4DFD0559B}"/>
              </a:ext>
            </a:extLst>
          </p:cNvPr>
          <p:cNvSpPr/>
          <p:nvPr/>
        </p:nvSpPr>
        <p:spPr>
          <a:xfrm>
            <a:off x="823114" y="5244284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A646BB-0F1B-457F-9212-4D2215B65EA6}"/>
              </a:ext>
            </a:extLst>
          </p:cNvPr>
          <p:cNvSpPr txBox="1"/>
          <p:nvPr/>
        </p:nvSpPr>
        <p:spPr>
          <a:xfrm>
            <a:off x="1032679" y="4916042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BCV/Other Client DCs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50A81D5-2F0C-4A49-9D49-6776F0D6BD0C}"/>
              </a:ext>
            </a:extLst>
          </p:cNvPr>
          <p:cNvSpPr/>
          <p:nvPr/>
        </p:nvSpPr>
        <p:spPr>
          <a:xfrm>
            <a:off x="1013722" y="5398803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E853FE-FF3D-468A-96CF-6868F58217BE}"/>
              </a:ext>
            </a:extLst>
          </p:cNvPr>
          <p:cNvSpPr/>
          <p:nvPr/>
        </p:nvSpPr>
        <p:spPr>
          <a:xfrm>
            <a:off x="1161566" y="5538196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Power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Mainframe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68B879-3956-42D5-AD10-9D7A80415654}"/>
              </a:ext>
            </a:extLst>
          </p:cNvPr>
          <p:cNvCxnSpPr>
            <a:cxnSpLocks/>
          </p:cNvCxnSpPr>
          <p:nvPr/>
        </p:nvCxnSpPr>
        <p:spPr>
          <a:xfrm flipH="1">
            <a:off x="2717126" y="3969890"/>
            <a:ext cx="1657975" cy="31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3A604E1-D954-4C38-BFA9-41A300294D27}"/>
              </a:ext>
            </a:extLst>
          </p:cNvPr>
          <p:cNvSpPr/>
          <p:nvPr/>
        </p:nvSpPr>
        <p:spPr>
          <a:xfrm>
            <a:off x="111930" y="1250118"/>
            <a:ext cx="2876764" cy="500810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7B116A-ACE3-4A7B-B24F-8F788E10C506}"/>
              </a:ext>
            </a:extLst>
          </p:cNvPr>
          <p:cNvSpPr txBox="1"/>
          <p:nvPr/>
        </p:nvSpPr>
        <p:spPr>
          <a:xfrm>
            <a:off x="-351015" y="1000349"/>
            <a:ext cx="367607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A494C"/>
                </a:solidFill>
                <a:latin typeface="Arial" panose="020B0604020202020204"/>
              </a:rPr>
              <a:t>Traditional regulated Client Workload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FDAA00D-876A-4730-A98A-0FC0041C261D}"/>
              </a:ext>
            </a:extLst>
          </p:cNvPr>
          <p:cNvSpPr/>
          <p:nvPr/>
        </p:nvSpPr>
        <p:spPr>
          <a:xfrm>
            <a:off x="4892733" y="1238065"/>
            <a:ext cx="2876764" cy="500810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CC7EA0-CCEC-4F2E-ADA2-5FAEE9D287EB}"/>
              </a:ext>
            </a:extLst>
          </p:cNvPr>
          <p:cNvSpPr txBox="1"/>
          <p:nvPr/>
        </p:nvSpPr>
        <p:spPr>
          <a:xfrm>
            <a:off x="426269" y="2957880"/>
            <a:ext cx="184727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DC to DC connection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29A4D27-525C-44C6-845D-B5D0449DDD2F}"/>
              </a:ext>
            </a:extLst>
          </p:cNvPr>
          <p:cNvSpPr/>
          <p:nvPr/>
        </p:nvSpPr>
        <p:spPr>
          <a:xfrm>
            <a:off x="9354964" y="3161358"/>
            <a:ext cx="2408845" cy="127468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FB33DC-65AA-4047-BF89-B8F5415CB395}"/>
              </a:ext>
            </a:extLst>
          </p:cNvPr>
          <p:cNvSpPr/>
          <p:nvPr/>
        </p:nvSpPr>
        <p:spPr>
          <a:xfrm>
            <a:off x="9895479" y="3596926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ABCF162-25DD-45BC-ABB9-EBF4C3C2D74D}"/>
              </a:ext>
            </a:extLst>
          </p:cNvPr>
          <p:cNvSpPr/>
          <p:nvPr/>
        </p:nvSpPr>
        <p:spPr>
          <a:xfrm>
            <a:off x="9359672" y="1516074"/>
            <a:ext cx="2436143" cy="1218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84DF391-79F9-4673-A90D-77AB5B59CE57}"/>
              </a:ext>
            </a:extLst>
          </p:cNvPr>
          <p:cNvSpPr/>
          <p:nvPr/>
        </p:nvSpPr>
        <p:spPr>
          <a:xfrm>
            <a:off x="10086087" y="3751445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D0ADEBC-B8F4-4BA2-B724-7271F32B1A42}"/>
              </a:ext>
            </a:extLst>
          </p:cNvPr>
          <p:cNvSpPr/>
          <p:nvPr/>
        </p:nvSpPr>
        <p:spPr>
          <a:xfrm>
            <a:off x="10233931" y="3890838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rgbClr val="042315"/>
                </a:solidFill>
                <a:latin typeface="Arial" panose="020B0604020202020204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868F519-5D8E-4238-9BEF-7097130C6514}"/>
              </a:ext>
            </a:extLst>
          </p:cNvPr>
          <p:cNvSpPr/>
          <p:nvPr/>
        </p:nvSpPr>
        <p:spPr>
          <a:xfrm>
            <a:off x="10080756" y="1875175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BF5420D-3C01-4D4B-B4BF-34B85AA864A5}"/>
              </a:ext>
            </a:extLst>
          </p:cNvPr>
          <p:cNvSpPr/>
          <p:nvPr/>
        </p:nvSpPr>
        <p:spPr>
          <a:xfrm>
            <a:off x="10271364" y="2029694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490EB3A-FAA1-4AC2-BC5D-69BF8E364F50}"/>
              </a:ext>
            </a:extLst>
          </p:cNvPr>
          <p:cNvSpPr/>
          <p:nvPr/>
        </p:nvSpPr>
        <p:spPr>
          <a:xfrm>
            <a:off x="10419208" y="2169087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rgbClr val="042315"/>
                </a:solidFill>
                <a:latin typeface="Arial" panose="020B0604020202020204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8914043-3EC3-42A7-A950-A363D083C40E}"/>
              </a:ext>
            </a:extLst>
          </p:cNvPr>
          <p:cNvSpPr/>
          <p:nvPr/>
        </p:nvSpPr>
        <p:spPr>
          <a:xfrm>
            <a:off x="9354964" y="4756958"/>
            <a:ext cx="2408845" cy="127468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D27897B-4D8F-4F51-84BE-5F15A5C2D5A4}"/>
              </a:ext>
            </a:extLst>
          </p:cNvPr>
          <p:cNvSpPr/>
          <p:nvPr/>
        </p:nvSpPr>
        <p:spPr>
          <a:xfrm>
            <a:off x="9895479" y="5192526"/>
            <a:ext cx="1034038" cy="4333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5B7CB41-0D5F-43A7-AA69-326060F1A0A6}"/>
              </a:ext>
            </a:extLst>
          </p:cNvPr>
          <p:cNvSpPr/>
          <p:nvPr/>
        </p:nvSpPr>
        <p:spPr>
          <a:xfrm>
            <a:off x="10086087" y="5347045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EA8BE26-5C14-47E5-8B09-2654ED5BC0CA}"/>
              </a:ext>
            </a:extLst>
          </p:cNvPr>
          <p:cNvSpPr/>
          <p:nvPr/>
        </p:nvSpPr>
        <p:spPr>
          <a:xfrm>
            <a:off x="10233931" y="5486438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X86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Container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rgbClr val="042315"/>
                </a:solidFill>
                <a:latin typeface="Arial" panose="020B0604020202020204"/>
              </a:rPr>
              <a:t>aaS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4231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5A79062-C54A-4510-8803-F6B87A669AC7}"/>
              </a:ext>
            </a:extLst>
          </p:cNvPr>
          <p:cNvSpPr txBox="1"/>
          <p:nvPr/>
        </p:nvSpPr>
        <p:spPr>
          <a:xfrm>
            <a:off x="10381765" y="1584265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b="1" dirty="0">
                <a:solidFill>
                  <a:srgbClr val="F2F1EE">
                    <a:lumMod val="10000"/>
                  </a:srgbClr>
                </a:solidFill>
                <a:latin typeface="Arial" panose="020B0604020202020204" pitchFamily="34" charset="0"/>
              </a:rPr>
              <a:t>AWS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C537D42-5AC0-4C20-B02F-DA624AB0D0A1}"/>
              </a:ext>
            </a:extLst>
          </p:cNvPr>
          <p:cNvSpPr txBox="1"/>
          <p:nvPr/>
        </p:nvSpPr>
        <p:spPr>
          <a:xfrm>
            <a:off x="8581172" y="1000349"/>
            <a:ext cx="367607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A494C"/>
                </a:solidFill>
                <a:latin typeface="Arial" panose="020B0604020202020204"/>
              </a:rPr>
              <a:t>New regulated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A494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 Workload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A0A030-132A-4325-B23D-9E0F54B823E6}"/>
              </a:ext>
            </a:extLst>
          </p:cNvPr>
          <p:cNvSpPr/>
          <p:nvPr/>
        </p:nvSpPr>
        <p:spPr>
          <a:xfrm>
            <a:off x="9115689" y="1200112"/>
            <a:ext cx="2876764" cy="500810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645DB79-8469-4E97-8921-BA1AA535C896}"/>
              </a:ext>
            </a:extLst>
          </p:cNvPr>
          <p:cNvSpPr txBox="1"/>
          <p:nvPr/>
        </p:nvSpPr>
        <p:spPr>
          <a:xfrm>
            <a:off x="10381764" y="3182382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b="1" dirty="0">
                <a:solidFill>
                  <a:srgbClr val="F2F1EE">
                    <a:lumMod val="10000"/>
                  </a:srgbClr>
                </a:solidFill>
                <a:latin typeface="Arial" panose="020B0604020202020204" pitchFamily="34" charset="0"/>
              </a:rPr>
              <a:t>GCP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980B0E7-4C32-4C3E-8EDF-67E09726712E}"/>
              </a:ext>
            </a:extLst>
          </p:cNvPr>
          <p:cNvSpPr txBox="1"/>
          <p:nvPr/>
        </p:nvSpPr>
        <p:spPr>
          <a:xfrm>
            <a:off x="10331149" y="4886484"/>
            <a:ext cx="18472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000" b="1" dirty="0">
                <a:solidFill>
                  <a:srgbClr val="F2F1EE">
                    <a:lumMod val="10000"/>
                  </a:srgbClr>
                </a:solidFill>
                <a:latin typeface="Arial" panose="020B0604020202020204" pitchFamily="34" charset="0"/>
              </a:rPr>
              <a:t>Other </a:t>
            </a:r>
            <a:r>
              <a:rPr lang="de-CH" sz="1000" b="1" dirty="0" err="1">
                <a:solidFill>
                  <a:srgbClr val="F2F1EE">
                    <a:lumMod val="10000"/>
                  </a:srgbClr>
                </a:solidFill>
                <a:latin typeface="Arial" panose="020B0604020202020204" pitchFamily="34" charset="0"/>
              </a:rPr>
              <a:t>Hyperscalers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515B0DE7-D0A0-4156-B20F-57D8EFA21A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24146" y="2692588"/>
            <a:ext cx="1834372" cy="816632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AA186A42-8955-4FBC-94E2-707FB375F375}"/>
              </a:ext>
            </a:extLst>
          </p:cNvPr>
          <p:cNvCxnSpPr>
            <a:cxnSpLocks/>
            <a:endCxn id="139" idx="1"/>
          </p:cNvCxnSpPr>
          <p:nvPr/>
        </p:nvCxnSpPr>
        <p:spPr>
          <a:xfrm rot="16200000" flipH="1">
            <a:off x="8230187" y="4269526"/>
            <a:ext cx="1427606" cy="821948"/>
          </a:xfrm>
          <a:prstGeom prst="bentConnector2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04331B-6D7B-4DA1-A7CA-447919D1E0FA}"/>
              </a:ext>
            </a:extLst>
          </p:cNvPr>
          <p:cNvCxnSpPr/>
          <p:nvPr/>
        </p:nvCxnSpPr>
        <p:spPr>
          <a:xfrm rot="5400000">
            <a:off x="5551989" y="4046269"/>
            <a:ext cx="327582" cy="170647"/>
          </a:xfrm>
          <a:prstGeom prst="bentConnector3">
            <a:avLst>
              <a:gd name="adj1" fmla="val 74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E83EBC-D7E6-4BC8-9DD3-C9E6DF55F0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1328" y="4078148"/>
            <a:ext cx="309591" cy="143923"/>
          </a:xfrm>
          <a:prstGeom prst="bentConnector3">
            <a:avLst>
              <a:gd name="adj1" fmla="val -598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73FF7F5-B48A-4D46-B096-37C6D93E0BC0}"/>
              </a:ext>
            </a:extLst>
          </p:cNvPr>
          <p:cNvSpPr txBox="1"/>
          <p:nvPr/>
        </p:nvSpPr>
        <p:spPr>
          <a:xfrm>
            <a:off x="3832319" y="4024819"/>
            <a:ext cx="65589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rgbClr val="F2F1EE">
                    <a:lumMod val="1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traditional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4B5AA6-7FDC-4558-BDBC-05CB891EF27F}"/>
              </a:ext>
            </a:extLst>
          </p:cNvPr>
          <p:cNvSpPr txBox="1"/>
          <p:nvPr/>
        </p:nvSpPr>
        <p:spPr>
          <a:xfrm>
            <a:off x="7918364" y="4045934"/>
            <a:ext cx="67188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err="1">
                <a:solidFill>
                  <a:srgbClr val="F2F1EE">
                    <a:lumMod val="10000"/>
                  </a:srgbClr>
                </a:solidFill>
                <a:latin typeface="Arial" panose="020B0604020202020204"/>
              </a:rPr>
              <a:t>multicloud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F2F1EE">
                  <a:lumMod val="1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FAE226-C2AE-431C-894C-3A22052B8C3B}"/>
              </a:ext>
            </a:extLst>
          </p:cNvPr>
          <p:cNvSpPr/>
          <p:nvPr/>
        </p:nvSpPr>
        <p:spPr>
          <a:xfrm>
            <a:off x="7769497" y="476621"/>
            <a:ext cx="1034038" cy="4333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Service Catalog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42315"/>
                </a:solidFill>
                <a:latin typeface="Arial" panose="020B0604020202020204"/>
              </a:rPr>
              <a:t>CMDB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4231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IPC</a:t>
            </a:r>
          </a:p>
        </p:txBody>
      </p:sp>
    </p:spTree>
    <p:extLst>
      <p:ext uri="{BB962C8B-B14F-4D97-AF65-F5344CB8AC3E}">
        <p14:creationId xmlns:p14="http://schemas.microsoft.com/office/powerpoint/2010/main" val="158461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6D7D57F-75C8-4FF9-89FA-C0BFDDA1A6CE}"/>
              </a:ext>
            </a:extLst>
          </p:cNvPr>
          <p:cNvSpPr txBox="1">
            <a:spLocks/>
          </p:cNvSpPr>
          <p:nvPr/>
        </p:nvSpPr>
        <p:spPr>
          <a:xfrm>
            <a:off x="241568" y="1068798"/>
            <a:ext cx="1226764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F63E8C5-BAA1-48CF-9CAA-FFCAF3EC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88" y="0"/>
            <a:ext cx="1072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7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6D7D57F-75C8-4FF9-89FA-C0BFDDA1A6CE}"/>
              </a:ext>
            </a:extLst>
          </p:cNvPr>
          <p:cNvSpPr txBox="1">
            <a:spLocks/>
          </p:cNvSpPr>
          <p:nvPr/>
        </p:nvSpPr>
        <p:spPr>
          <a:xfrm>
            <a:off x="241568" y="1068798"/>
            <a:ext cx="1226764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IAM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800E5B-98A1-4961-BE43-7D952886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04" y="0"/>
            <a:ext cx="10612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38935"/>
      </p:ext>
    </p:extLst>
  </p:cSld>
  <p:clrMapOvr>
    <a:masterClrMapping/>
  </p:clrMapOvr>
</p:sld>
</file>

<file path=ppt/theme/theme1.xml><?xml version="1.0" encoding="utf-8"?>
<a:theme xmlns:a="http://schemas.openxmlformats.org/drawingml/2006/main" name="NewCo Template">
  <a:themeElements>
    <a:clrScheme name="Kyndryl Colors">
      <a:dk1>
        <a:srgbClr val="F2F1EE"/>
      </a:dk1>
      <a:lt1>
        <a:srgbClr val="FFFFFF"/>
      </a:lt1>
      <a:dk2>
        <a:srgbClr val="042315"/>
      </a:dk2>
      <a:lt2>
        <a:srgbClr val="2A494C"/>
      </a:lt2>
      <a:accent1>
        <a:srgbClr val="FF462C"/>
      </a:accent1>
      <a:accent2>
        <a:srgbClr val="8D978B"/>
      </a:accent2>
      <a:accent3>
        <a:srgbClr val="4CDD83"/>
      </a:accent3>
      <a:accent4>
        <a:srgbClr val="F2F1EE"/>
      </a:accent4>
      <a:accent5>
        <a:srgbClr val="9E9287"/>
      </a:accent5>
      <a:accent6>
        <a:srgbClr val="BBBBBB"/>
      </a:accent6>
      <a:hlink>
        <a:srgbClr val="FF462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f29810-3274-4374-a061-681b8facd7d2">
      <UserInfo>
        <DisplayName>LF-Americas-NewBiz-IBM NewCo Members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49EA88BF56DA4AAEB528D3E8CCB286" ma:contentTypeVersion="12" ma:contentTypeDescription="Create a new document." ma:contentTypeScope="" ma:versionID="e7d7dd67eeceec945e19d56f63864052">
  <xsd:schema xmlns:xsd="http://www.w3.org/2001/XMLSchema" xmlns:xs="http://www.w3.org/2001/XMLSchema" xmlns:p="http://schemas.microsoft.com/office/2006/metadata/properties" xmlns:ns2="80d62f26-4090-431c-97f9-fd57774cbf5f" xmlns:ns3="50f29810-3274-4374-a061-681b8facd7d2" targetNamespace="http://schemas.microsoft.com/office/2006/metadata/properties" ma:root="true" ma:fieldsID="0b701a844ee60b7ba3523c7c397689e4" ns2:_="" ns3:_="">
    <xsd:import namespace="80d62f26-4090-431c-97f9-fd57774cbf5f"/>
    <xsd:import namespace="50f29810-3274-4374-a061-681b8facd7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d62f26-4090-431c-97f9-fd57774cb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29810-3274-4374-a061-681b8facd7d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C8E937-4CF1-428D-AE9A-6FF7182CED01}">
  <ds:schemaRefs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50f29810-3274-4374-a061-681b8facd7d2"/>
    <ds:schemaRef ds:uri="80d62f26-4090-431c-97f9-fd57774cbf5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1F5DE1-AF70-41E9-A02F-B159F3CD5C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173387-9811-48DE-8AD9-3943B2E3CED3}">
  <ds:schemaRefs>
    <ds:schemaRef ds:uri="50f29810-3274-4374-a061-681b8facd7d2"/>
    <ds:schemaRef ds:uri="80d62f26-4090-431c-97f9-fd57774cbf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</TotalTime>
  <Words>826</Words>
  <Application>Microsoft Office PowerPoint</Application>
  <PresentationFormat>Widescreen</PresentationFormat>
  <Paragraphs>221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TWK Everett</vt:lpstr>
      <vt:lpstr>NewCo Template</vt:lpstr>
      <vt:lpstr>PowerPoint Presentation</vt:lpstr>
      <vt:lpstr>SwissCloud </vt:lpstr>
      <vt:lpstr>Engagement Models</vt:lpstr>
      <vt:lpstr>Engagement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YUKO HAMASAKI</dc:creator>
  <cp:lastModifiedBy>Wojciech.Pazdzierkiewicz</cp:lastModifiedBy>
  <cp:revision>109</cp:revision>
  <dcterms:created xsi:type="dcterms:W3CDTF">2021-02-16T19:23:36Z</dcterms:created>
  <dcterms:modified xsi:type="dcterms:W3CDTF">2022-06-28T07:32:42Z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0x010100A949EA88BF56DA4AAEB528D3E8CCB286</vt:lpwstr>
  </property>
</Properties>
</file>